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5"/>
  </p:notesMasterIdLst>
  <p:sldIdLst>
    <p:sldId id="256" r:id="rId2"/>
    <p:sldId id="288" r:id="rId3"/>
    <p:sldId id="289" r:id="rId4"/>
    <p:sldId id="290" r:id="rId5"/>
    <p:sldId id="291" r:id="rId6"/>
    <p:sldId id="292" r:id="rId7"/>
    <p:sldId id="258" r:id="rId8"/>
    <p:sldId id="261" r:id="rId9"/>
    <p:sldId id="262" r:id="rId10"/>
    <p:sldId id="259" r:id="rId11"/>
    <p:sldId id="273" r:id="rId12"/>
    <p:sldId id="257" r:id="rId13"/>
    <p:sldId id="29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619"/>
    <p:restoredTop sz="71880"/>
  </p:normalViewPr>
  <p:slideViewPr>
    <p:cSldViewPr snapToGrid="0" snapToObjects="1">
      <p:cViewPr varScale="1">
        <p:scale>
          <a:sx n="53" d="100"/>
          <a:sy n="53" d="100"/>
        </p:scale>
        <p:origin x="176"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5991597181167"/>
          <c:y val="3.6617449614953286E-2"/>
          <c:w val="0.870448"/>
          <c:h val="0.88925799999999999"/>
        </c:manualLayout>
      </c:layout>
      <c:barChart>
        <c:barDir val="col"/>
        <c:grouping val="clustered"/>
        <c:varyColors val="0"/>
        <c:ser>
          <c:idx val="0"/>
          <c:order val="0"/>
          <c:tx>
            <c:strRef>
              <c:f>Sheet1!$A$2</c:f>
              <c:strCache>
                <c:ptCount val="1"/>
                <c:pt idx="0">
                  <c:v>2009</c:v>
                </c:pt>
              </c:strCache>
            </c:strRef>
          </c:tx>
          <c:spPr>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Sheet1!$B$1:$H$1</c:f>
              <c:strCache>
                <c:ptCount val="7"/>
                <c:pt idx="0">
                  <c:v>Simulation</c:v>
                </c:pt>
                <c:pt idx="1">
                  <c:v>Lecture</c:v>
                </c:pt>
                <c:pt idx="2">
                  <c:v>Animation</c:v>
                </c:pt>
                <c:pt idx="3">
                  <c:v>Exams</c:v>
                </c:pt>
                <c:pt idx="4">
                  <c:v>Capstone</c:v>
                </c:pt>
                <c:pt idx="5">
                  <c:v>Discussion</c:v>
                </c:pt>
                <c:pt idx="6">
                  <c:v>Book</c:v>
                </c:pt>
              </c:strCache>
            </c:strRef>
          </c:cat>
          <c:val>
            <c:numRef>
              <c:f>Sheet1!$B$2:$H$2</c:f>
              <c:numCache>
                <c:formatCode>General</c:formatCode>
                <c:ptCount val="7"/>
                <c:pt idx="0">
                  <c:v>25</c:v>
                </c:pt>
                <c:pt idx="1">
                  <c:v>24</c:v>
                </c:pt>
                <c:pt idx="2">
                  <c:v>21</c:v>
                </c:pt>
                <c:pt idx="3">
                  <c:v>12</c:v>
                </c:pt>
                <c:pt idx="4">
                  <c:v>7</c:v>
                </c:pt>
                <c:pt idx="5">
                  <c:v>6</c:v>
                </c:pt>
                <c:pt idx="6">
                  <c:v>4</c:v>
                </c:pt>
              </c:numCache>
            </c:numRef>
          </c:val>
          <c:extLst>
            <c:ext xmlns:c16="http://schemas.microsoft.com/office/drawing/2014/chart" uri="{C3380CC4-5D6E-409C-BE32-E72D297353CC}">
              <c16:uniqueId val="{00000000-F92B-C14B-B466-CA58AB5E16DE}"/>
            </c:ext>
          </c:extLst>
        </c:ser>
        <c:ser>
          <c:idx val="1"/>
          <c:order val="1"/>
          <c:tx>
            <c:strRef>
              <c:f>Sheet1!$A$3</c:f>
              <c:strCache>
                <c:ptCount val="1"/>
                <c:pt idx="0">
                  <c:v>2010</c:v>
                </c:pt>
              </c:strCache>
            </c:strRef>
          </c:tx>
          <c:spPr>
            <a:solidFill>
              <a:schemeClr val="accent2">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Sheet1!$B$1:$H$1</c:f>
              <c:strCache>
                <c:ptCount val="7"/>
                <c:pt idx="0">
                  <c:v>Simulation</c:v>
                </c:pt>
                <c:pt idx="1">
                  <c:v>Lecture</c:v>
                </c:pt>
                <c:pt idx="2">
                  <c:v>Animation</c:v>
                </c:pt>
                <c:pt idx="3">
                  <c:v>Exams</c:v>
                </c:pt>
                <c:pt idx="4">
                  <c:v>Capstone</c:v>
                </c:pt>
                <c:pt idx="5">
                  <c:v>Discussion</c:v>
                </c:pt>
                <c:pt idx="6">
                  <c:v>Book</c:v>
                </c:pt>
              </c:strCache>
            </c:strRef>
          </c:cat>
          <c:val>
            <c:numRef>
              <c:f>Sheet1!$B$3:$H$3</c:f>
              <c:numCache>
                <c:formatCode>General</c:formatCode>
                <c:ptCount val="7"/>
                <c:pt idx="0">
                  <c:v>25</c:v>
                </c:pt>
                <c:pt idx="1">
                  <c:v>24</c:v>
                </c:pt>
                <c:pt idx="2">
                  <c:v>17</c:v>
                </c:pt>
                <c:pt idx="3">
                  <c:v>16</c:v>
                </c:pt>
                <c:pt idx="4">
                  <c:v>7</c:v>
                </c:pt>
                <c:pt idx="5">
                  <c:v>5</c:v>
                </c:pt>
                <c:pt idx="6">
                  <c:v>5</c:v>
                </c:pt>
              </c:numCache>
            </c:numRef>
          </c:val>
          <c:extLst>
            <c:ext xmlns:c16="http://schemas.microsoft.com/office/drawing/2014/chart" uri="{C3380CC4-5D6E-409C-BE32-E72D297353CC}">
              <c16:uniqueId val="{00000001-F92B-C14B-B466-CA58AB5E16DE}"/>
            </c:ext>
          </c:extLst>
        </c:ser>
        <c:dLbls>
          <c:showLegendKey val="0"/>
          <c:showVal val="0"/>
          <c:showCatName val="0"/>
          <c:showSerName val="0"/>
          <c:showPercent val="0"/>
          <c:showBubbleSize val="0"/>
        </c:dLbls>
        <c:gapWidth val="40"/>
        <c:axId val="2094734552"/>
        <c:axId val="2094734553"/>
      </c:barChart>
      <c:lineChart>
        <c:grouping val="standard"/>
        <c:varyColors val="0"/>
        <c:ser>
          <c:idx val="2"/>
          <c:order val="2"/>
          <c:tx>
            <c:strRef>
              <c:f>Sheet1!$A$4</c:f>
              <c:strCache>
                <c:ptCount val="1"/>
                <c:pt idx="0">
                  <c:v>2011</c:v>
                </c:pt>
              </c:strCache>
            </c:strRef>
          </c:tx>
          <c:spPr>
            <a:ln w="34925" cap="rnd">
              <a:solidFill>
                <a:schemeClr val="accent3"/>
              </a:solidFill>
              <a:round/>
            </a:ln>
            <a:effectLst>
              <a:outerShdw blurRad="44450" dist="13970" dir="5400000" algn="ctr" rotWithShape="0">
                <a:srgbClr val="000000">
                  <a:alpha val="45000"/>
                </a:srgbClr>
              </a:outerShdw>
            </a:effectLst>
          </c:spPr>
          <c:marker>
            <c:symbol val="circle"/>
            <c:size val="6"/>
            <c:spPr>
              <a:solidFill>
                <a:schemeClr val="accent3">
                  <a:shade val="80000"/>
                  <a:satMod val="150000"/>
                </a:schemeClr>
              </a:solidFill>
              <a:ln w="9525">
                <a:solidFill>
                  <a:schemeClr val="accent3"/>
                </a:solidFill>
                <a:roun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marker>
          <c:cat>
            <c:strRef>
              <c:f>Sheet1!$B$1:$H$1</c:f>
              <c:strCache>
                <c:ptCount val="7"/>
                <c:pt idx="0">
                  <c:v>Simulation</c:v>
                </c:pt>
                <c:pt idx="1">
                  <c:v>Lecture</c:v>
                </c:pt>
                <c:pt idx="2">
                  <c:v>Animation</c:v>
                </c:pt>
                <c:pt idx="3">
                  <c:v>Exams</c:v>
                </c:pt>
                <c:pt idx="4">
                  <c:v>Capstone</c:v>
                </c:pt>
                <c:pt idx="5">
                  <c:v>Discussion</c:v>
                </c:pt>
                <c:pt idx="6">
                  <c:v>Book</c:v>
                </c:pt>
              </c:strCache>
            </c:strRef>
          </c:cat>
          <c:val>
            <c:numRef>
              <c:f>Sheet1!$B$4:$H$4</c:f>
              <c:numCache>
                <c:formatCode>General</c:formatCode>
                <c:ptCount val="7"/>
                <c:pt idx="0">
                  <c:v>25</c:v>
                </c:pt>
                <c:pt idx="1">
                  <c:v>23</c:v>
                </c:pt>
                <c:pt idx="2">
                  <c:v>19</c:v>
                </c:pt>
                <c:pt idx="3">
                  <c:v>4</c:v>
                </c:pt>
                <c:pt idx="4">
                  <c:v>4</c:v>
                </c:pt>
                <c:pt idx="5">
                  <c:v>16</c:v>
                </c:pt>
                <c:pt idx="6">
                  <c:v>9</c:v>
                </c:pt>
              </c:numCache>
            </c:numRef>
          </c:val>
          <c:smooth val="0"/>
          <c:extLst>
            <c:ext xmlns:c16="http://schemas.microsoft.com/office/drawing/2014/chart" uri="{C3380CC4-5D6E-409C-BE32-E72D297353CC}">
              <c16:uniqueId val="{00000002-F92B-C14B-B466-CA58AB5E16DE}"/>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0"/>
        <c:majorTickMark val="none"/>
        <c:minorTickMark val="none"/>
        <c:tickLblPos val="nextTo"/>
        <c:spPr>
          <a:noFill/>
          <a:ln>
            <a:noFill/>
          </a:ln>
          <a:effectLst/>
        </c:spPr>
        <c:txPr>
          <a:bodyPr rot="0" spcFirstLastPara="1" vertOverflow="ellipsis"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2094734552"/>
        <c:crosses val="autoZero"/>
        <c:crossBetween val="between"/>
        <c:majorUnit val="7.5"/>
        <c:minorUnit val="3.75"/>
      </c:valAx>
      <c:spPr>
        <a:noFill/>
        <a:ln>
          <a:noFill/>
        </a:ln>
        <a:effectLst/>
      </c:spPr>
    </c:plotArea>
    <c:legend>
      <c:legendPos val="b"/>
      <c:layout>
        <c:manualLayout>
          <c:xMode val="edge"/>
          <c:yMode val="edge"/>
          <c:x val="0.69472079599787617"/>
          <c:y val="0.23060874885849797"/>
          <c:w val="0.25738620461326878"/>
          <c:h val="5.411725533307593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1"/>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76AD2-F516-4C7C-ACE3-2B9A4837757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219AEB6-2245-4010-9FB9-38953171C9AA}">
      <dgm:prSet/>
      <dgm:spPr/>
      <dgm:t>
        <a:bodyPr/>
        <a:lstStyle/>
        <a:p>
          <a:r>
            <a:rPr lang="en-US"/>
            <a:t>Discussions of course materials</a:t>
          </a:r>
        </a:p>
      </dgm:t>
    </dgm:pt>
    <dgm:pt modelId="{E5F0E8C8-7CD0-454D-A3C4-487DE81E3DE8}" type="parTrans" cxnId="{E71D29AE-C8D3-41D7-8B01-55C6CDBF7449}">
      <dgm:prSet/>
      <dgm:spPr/>
      <dgm:t>
        <a:bodyPr/>
        <a:lstStyle/>
        <a:p>
          <a:endParaRPr lang="en-US"/>
        </a:p>
      </dgm:t>
    </dgm:pt>
    <dgm:pt modelId="{41AC3691-4331-4163-8CCA-FE6FE9D533A3}" type="sibTrans" cxnId="{E71D29AE-C8D3-41D7-8B01-55C6CDBF7449}">
      <dgm:prSet/>
      <dgm:spPr/>
      <dgm:t>
        <a:bodyPr/>
        <a:lstStyle/>
        <a:p>
          <a:endParaRPr lang="en-US"/>
        </a:p>
      </dgm:t>
    </dgm:pt>
    <dgm:pt modelId="{B75E284A-1AC7-41A5-877E-09B6E3A6664A}">
      <dgm:prSet/>
      <dgm:spPr/>
      <dgm:t>
        <a:bodyPr/>
        <a:lstStyle/>
        <a:p>
          <a:r>
            <a:rPr lang="en-US"/>
            <a:t>Collaborative projects</a:t>
          </a:r>
        </a:p>
      </dgm:t>
    </dgm:pt>
    <dgm:pt modelId="{29067228-BDE4-455F-A837-5C788FBF3689}" type="parTrans" cxnId="{9D0E41EA-09C3-4040-B8CC-3F60A4C4ABD0}">
      <dgm:prSet/>
      <dgm:spPr/>
      <dgm:t>
        <a:bodyPr/>
        <a:lstStyle/>
        <a:p>
          <a:endParaRPr lang="en-US"/>
        </a:p>
      </dgm:t>
    </dgm:pt>
    <dgm:pt modelId="{0AE2D83F-184B-4B6C-9AD6-3B2B3570D2CE}" type="sibTrans" cxnId="{9D0E41EA-09C3-4040-B8CC-3F60A4C4ABD0}">
      <dgm:prSet/>
      <dgm:spPr/>
      <dgm:t>
        <a:bodyPr/>
        <a:lstStyle/>
        <a:p>
          <a:endParaRPr lang="en-US"/>
        </a:p>
      </dgm:t>
    </dgm:pt>
    <dgm:pt modelId="{142D0166-42CB-4F7D-8A3F-E7093EA955F0}">
      <dgm:prSet/>
      <dgm:spPr/>
      <dgm:t>
        <a:bodyPr/>
        <a:lstStyle/>
        <a:p>
          <a:r>
            <a:rPr lang="en-US" dirty="0"/>
            <a:t>Private Journal</a:t>
          </a:r>
        </a:p>
      </dgm:t>
    </dgm:pt>
    <dgm:pt modelId="{2F06E6C7-A01F-4F5A-8170-5BE731310350}" type="parTrans" cxnId="{E34B0654-DCCE-40B5-9452-576A9D323FD9}">
      <dgm:prSet/>
      <dgm:spPr/>
      <dgm:t>
        <a:bodyPr/>
        <a:lstStyle/>
        <a:p>
          <a:endParaRPr lang="en-US"/>
        </a:p>
      </dgm:t>
    </dgm:pt>
    <dgm:pt modelId="{34AB79AC-8A62-46EB-A45E-442CDE419E9A}" type="sibTrans" cxnId="{E34B0654-DCCE-40B5-9452-576A9D323FD9}">
      <dgm:prSet/>
      <dgm:spPr/>
      <dgm:t>
        <a:bodyPr/>
        <a:lstStyle/>
        <a:p>
          <a:endParaRPr lang="en-US"/>
        </a:p>
      </dgm:t>
    </dgm:pt>
    <dgm:pt modelId="{034AADFF-CAF3-40F9-A4EF-37E2A98078E7}">
      <dgm:prSet/>
      <dgm:spPr/>
      <dgm:t>
        <a:bodyPr/>
        <a:lstStyle/>
        <a:p>
          <a:r>
            <a:rPr lang="en-US"/>
            <a:t>Debates</a:t>
          </a:r>
        </a:p>
      </dgm:t>
    </dgm:pt>
    <dgm:pt modelId="{1569CA3B-A15E-4DB9-91D4-F7FD976ADE88}" type="parTrans" cxnId="{806B7CDB-5F5D-447F-8B09-612562B35796}">
      <dgm:prSet/>
      <dgm:spPr/>
      <dgm:t>
        <a:bodyPr/>
        <a:lstStyle/>
        <a:p>
          <a:endParaRPr lang="en-US"/>
        </a:p>
      </dgm:t>
    </dgm:pt>
    <dgm:pt modelId="{101C4E3F-504F-4AEA-AF3D-F1F86E1A3AA0}" type="sibTrans" cxnId="{806B7CDB-5F5D-447F-8B09-612562B35796}">
      <dgm:prSet/>
      <dgm:spPr/>
      <dgm:t>
        <a:bodyPr/>
        <a:lstStyle/>
        <a:p>
          <a:endParaRPr lang="en-US"/>
        </a:p>
      </dgm:t>
    </dgm:pt>
    <dgm:pt modelId="{FD3CCB0D-EF88-463C-BCDD-4694C89A9F92}">
      <dgm:prSet/>
      <dgm:spPr/>
      <dgm:t>
        <a:bodyPr/>
        <a:lstStyle/>
        <a:p>
          <a:r>
            <a:rPr lang="en-US" dirty="0"/>
            <a:t>Research panel</a:t>
          </a:r>
        </a:p>
      </dgm:t>
    </dgm:pt>
    <dgm:pt modelId="{68422CBD-8F54-4E21-AB3C-47D5C620275B}" type="parTrans" cxnId="{8A98C2C2-2DE3-469A-9792-CD08CD463A69}">
      <dgm:prSet/>
      <dgm:spPr/>
      <dgm:t>
        <a:bodyPr/>
        <a:lstStyle/>
        <a:p>
          <a:endParaRPr lang="en-US"/>
        </a:p>
      </dgm:t>
    </dgm:pt>
    <dgm:pt modelId="{F59F304A-B5BB-4073-9D69-A0082FA93F0A}" type="sibTrans" cxnId="{8A98C2C2-2DE3-469A-9792-CD08CD463A69}">
      <dgm:prSet/>
      <dgm:spPr/>
      <dgm:t>
        <a:bodyPr/>
        <a:lstStyle/>
        <a:p>
          <a:endParaRPr lang="en-US"/>
        </a:p>
      </dgm:t>
    </dgm:pt>
    <dgm:pt modelId="{AFD59031-B50A-46F5-82BC-3C1FA5827ADC}">
      <dgm:prSet/>
      <dgm:spPr/>
      <dgm:t>
        <a:bodyPr/>
        <a:lstStyle/>
        <a:p>
          <a:r>
            <a:rPr lang="en-US"/>
            <a:t>Peer editing</a:t>
          </a:r>
        </a:p>
      </dgm:t>
    </dgm:pt>
    <dgm:pt modelId="{18EFD661-CE1A-4384-86B2-843AC8033034}" type="parTrans" cxnId="{6CBDB2B1-A1DA-4BD4-B049-16702F3C6487}">
      <dgm:prSet/>
      <dgm:spPr/>
      <dgm:t>
        <a:bodyPr/>
        <a:lstStyle/>
        <a:p>
          <a:endParaRPr lang="en-US"/>
        </a:p>
      </dgm:t>
    </dgm:pt>
    <dgm:pt modelId="{2905CD4A-B623-4626-99A7-603C850D6BF8}" type="sibTrans" cxnId="{6CBDB2B1-A1DA-4BD4-B049-16702F3C6487}">
      <dgm:prSet/>
      <dgm:spPr/>
      <dgm:t>
        <a:bodyPr/>
        <a:lstStyle/>
        <a:p>
          <a:endParaRPr lang="en-US"/>
        </a:p>
      </dgm:t>
    </dgm:pt>
    <dgm:pt modelId="{55097E17-7E41-42DC-A924-C4CAB18CF819}">
      <dgm:prSet/>
      <dgm:spPr/>
      <dgm:t>
        <a:bodyPr/>
        <a:lstStyle/>
        <a:p>
          <a:r>
            <a:rPr lang="en-US"/>
            <a:t>Problem-solving activities</a:t>
          </a:r>
        </a:p>
      </dgm:t>
    </dgm:pt>
    <dgm:pt modelId="{13C1A1A4-65B3-424E-88DC-9E9F041BA0B7}" type="parTrans" cxnId="{CF877676-BFD0-45E5-AA0A-2C7EB69B622F}">
      <dgm:prSet/>
      <dgm:spPr/>
      <dgm:t>
        <a:bodyPr/>
        <a:lstStyle/>
        <a:p>
          <a:endParaRPr lang="en-US"/>
        </a:p>
      </dgm:t>
    </dgm:pt>
    <dgm:pt modelId="{CFE13280-1A27-43CB-BC64-E728AE4FA1EE}" type="sibTrans" cxnId="{CF877676-BFD0-45E5-AA0A-2C7EB69B622F}">
      <dgm:prSet/>
      <dgm:spPr/>
      <dgm:t>
        <a:bodyPr/>
        <a:lstStyle/>
        <a:p>
          <a:endParaRPr lang="en-US"/>
        </a:p>
      </dgm:t>
    </dgm:pt>
    <dgm:pt modelId="{727118D5-AF2D-4E24-A060-E7D9889AD6B6}">
      <dgm:prSet/>
      <dgm:spPr/>
      <dgm:t>
        <a:bodyPr/>
        <a:lstStyle/>
        <a:p>
          <a:r>
            <a:rPr lang="en-US"/>
            <a:t>Brainstorming forums</a:t>
          </a:r>
        </a:p>
      </dgm:t>
    </dgm:pt>
    <dgm:pt modelId="{BBC18169-1F39-430B-AA3E-8144001025AC}" type="parTrans" cxnId="{5512099F-0C99-40BB-BE3C-6BA0D59C3A99}">
      <dgm:prSet/>
      <dgm:spPr/>
      <dgm:t>
        <a:bodyPr/>
        <a:lstStyle/>
        <a:p>
          <a:endParaRPr lang="en-US"/>
        </a:p>
      </dgm:t>
    </dgm:pt>
    <dgm:pt modelId="{F561D612-C372-478C-ADBE-3339EAB11793}" type="sibTrans" cxnId="{5512099F-0C99-40BB-BE3C-6BA0D59C3A99}">
      <dgm:prSet/>
      <dgm:spPr/>
      <dgm:t>
        <a:bodyPr/>
        <a:lstStyle/>
        <a:p>
          <a:endParaRPr lang="en-US"/>
        </a:p>
      </dgm:t>
    </dgm:pt>
    <dgm:pt modelId="{049CF789-630F-374A-8CC6-76581E98E16A}" type="pres">
      <dgm:prSet presAssocID="{0EB76AD2-F516-4C7C-ACE3-2B9A48377571}" presName="diagram" presStyleCnt="0">
        <dgm:presLayoutVars>
          <dgm:dir/>
          <dgm:resizeHandles val="exact"/>
        </dgm:presLayoutVars>
      </dgm:prSet>
      <dgm:spPr/>
    </dgm:pt>
    <dgm:pt modelId="{64E69A05-D9D6-E74C-91F3-0896752FC6AE}" type="pres">
      <dgm:prSet presAssocID="{2219AEB6-2245-4010-9FB9-38953171C9AA}" presName="node" presStyleLbl="node1" presStyleIdx="0" presStyleCnt="8">
        <dgm:presLayoutVars>
          <dgm:bulletEnabled val="1"/>
        </dgm:presLayoutVars>
      </dgm:prSet>
      <dgm:spPr/>
    </dgm:pt>
    <dgm:pt modelId="{36A3489E-FCD8-0141-8EC0-B73AF9009B1D}" type="pres">
      <dgm:prSet presAssocID="{41AC3691-4331-4163-8CCA-FE6FE9D533A3}" presName="sibTrans" presStyleCnt="0"/>
      <dgm:spPr/>
    </dgm:pt>
    <dgm:pt modelId="{EE475877-47CA-3845-B7DF-3292658D9A6B}" type="pres">
      <dgm:prSet presAssocID="{B75E284A-1AC7-41A5-877E-09B6E3A6664A}" presName="node" presStyleLbl="node1" presStyleIdx="1" presStyleCnt="8">
        <dgm:presLayoutVars>
          <dgm:bulletEnabled val="1"/>
        </dgm:presLayoutVars>
      </dgm:prSet>
      <dgm:spPr/>
    </dgm:pt>
    <dgm:pt modelId="{545B137C-23C3-BF4C-9869-A0E57651DBE7}" type="pres">
      <dgm:prSet presAssocID="{0AE2D83F-184B-4B6C-9AD6-3B2B3570D2CE}" presName="sibTrans" presStyleCnt="0"/>
      <dgm:spPr/>
    </dgm:pt>
    <dgm:pt modelId="{7C8EACF2-19BB-284D-8FC2-9D84C8A0CAA5}" type="pres">
      <dgm:prSet presAssocID="{142D0166-42CB-4F7D-8A3F-E7093EA955F0}" presName="node" presStyleLbl="node1" presStyleIdx="2" presStyleCnt="8">
        <dgm:presLayoutVars>
          <dgm:bulletEnabled val="1"/>
        </dgm:presLayoutVars>
      </dgm:prSet>
      <dgm:spPr/>
    </dgm:pt>
    <dgm:pt modelId="{C78CDDC5-AF1B-C243-9C0F-7ED11923BA38}" type="pres">
      <dgm:prSet presAssocID="{34AB79AC-8A62-46EB-A45E-442CDE419E9A}" presName="sibTrans" presStyleCnt="0"/>
      <dgm:spPr/>
    </dgm:pt>
    <dgm:pt modelId="{74D42D24-8ACD-7444-A678-94D4151E24F1}" type="pres">
      <dgm:prSet presAssocID="{034AADFF-CAF3-40F9-A4EF-37E2A98078E7}" presName="node" presStyleLbl="node1" presStyleIdx="3" presStyleCnt="8">
        <dgm:presLayoutVars>
          <dgm:bulletEnabled val="1"/>
        </dgm:presLayoutVars>
      </dgm:prSet>
      <dgm:spPr/>
    </dgm:pt>
    <dgm:pt modelId="{420BEB75-0FDB-0043-9F69-CC61A9CFF4CF}" type="pres">
      <dgm:prSet presAssocID="{101C4E3F-504F-4AEA-AF3D-F1F86E1A3AA0}" presName="sibTrans" presStyleCnt="0"/>
      <dgm:spPr/>
    </dgm:pt>
    <dgm:pt modelId="{3AEB0FA2-82A5-8F43-89CE-DEAEE014B3F2}" type="pres">
      <dgm:prSet presAssocID="{FD3CCB0D-EF88-463C-BCDD-4694C89A9F92}" presName="node" presStyleLbl="node1" presStyleIdx="4" presStyleCnt="8">
        <dgm:presLayoutVars>
          <dgm:bulletEnabled val="1"/>
        </dgm:presLayoutVars>
      </dgm:prSet>
      <dgm:spPr/>
    </dgm:pt>
    <dgm:pt modelId="{82F71CB8-4AF1-9549-B45D-B753039C9F3E}" type="pres">
      <dgm:prSet presAssocID="{F59F304A-B5BB-4073-9D69-A0082FA93F0A}" presName="sibTrans" presStyleCnt="0"/>
      <dgm:spPr/>
    </dgm:pt>
    <dgm:pt modelId="{D0513D86-0008-324E-B6C6-035D14EE14B7}" type="pres">
      <dgm:prSet presAssocID="{AFD59031-B50A-46F5-82BC-3C1FA5827ADC}" presName="node" presStyleLbl="node1" presStyleIdx="5" presStyleCnt="8">
        <dgm:presLayoutVars>
          <dgm:bulletEnabled val="1"/>
        </dgm:presLayoutVars>
      </dgm:prSet>
      <dgm:spPr/>
    </dgm:pt>
    <dgm:pt modelId="{5582F01D-325C-9745-87D1-142B8163820E}" type="pres">
      <dgm:prSet presAssocID="{2905CD4A-B623-4626-99A7-603C850D6BF8}" presName="sibTrans" presStyleCnt="0"/>
      <dgm:spPr/>
    </dgm:pt>
    <dgm:pt modelId="{4CB3B846-4909-4142-AE68-F3A511599E4E}" type="pres">
      <dgm:prSet presAssocID="{55097E17-7E41-42DC-A924-C4CAB18CF819}" presName="node" presStyleLbl="node1" presStyleIdx="6" presStyleCnt="8">
        <dgm:presLayoutVars>
          <dgm:bulletEnabled val="1"/>
        </dgm:presLayoutVars>
      </dgm:prSet>
      <dgm:spPr/>
    </dgm:pt>
    <dgm:pt modelId="{283D9337-B31A-6B42-ABA8-B65A2F97DF6F}" type="pres">
      <dgm:prSet presAssocID="{CFE13280-1A27-43CB-BC64-E728AE4FA1EE}" presName="sibTrans" presStyleCnt="0"/>
      <dgm:spPr/>
    </dgm:pt>
    <dgm:pt modelId="{1C34EE94-14EC-5046-97F6-7E045E6F7446}" type="pres">
      <dgm:prSet presAssocID="{727118D5-AF2D-4E24-A060-E7D9889AD6B6}" presName="node" presStyleLbl="node1" presStyleIdx="7" presStyleCnt="8">
        <dgm:presLayoutVars>
          <dgm:bulletEnabled val="1"/>
        </dgm:presLayoutVars>
      </dgm:prSet>
      <dgm:spPr/>
    </dgm:pt>
  </dgm:ptLst>
  <dgm:cxnLst>
    <dgm:cxn modelId="{F829FA24-C289-964E-8A72-A07F20862002}" type="presOf" srcId="{B75E284A-1AC7-41A5-877E-09B6E3A6664A}" destId="{EE475877-47CA-3845-B7DF-3292658D9A6B}" srcOrd="0" destOrd="0" presId="urn:microsoft.com/office/officeart/2005/8/layout/default"/>
    <dgm:cxn modelId="{21A60448-B3E5-AD4E-93F2-954EC0901C69}" type="presOf" srcId="{727118D5-AF2D-4E24-A060-E7D9889AD6B6}" destId="{1C34EE94-14EC-5046-97F6-7E045E6F7446}" srcOrd="0" destOrd="0" presId="urn:microsoft.com/office/officeart/2005/8/layout/default"/>
    <dgm:cxn modelId="{E34B0654-DCCE-40B5-9452-576A9D323FD9}" srcId="{0EB76AD2-F516-4C7C-ACE3-2B9A48377571}" destId="{142D0166-42CB-4F7D-8A3F-E7093EA955F0}" srcOrd="2" destOrd="0" parTransId="{2F06E6C7-A01F-4F5A-8170-5BE731310350}" sibTransId="{34AB79AC-8A62-46EB-A45E-442CDE419E9A}"/>
    <dgm:cxn modelId="{865F0D69-D70C-114F-A6DB-4D4413C3B2EA}" type="presOf" srcId="{034AADFF-CAF3-40F9-A4EF-37E2A98078E7}" destId="{74D42D24-8ACD-7444-A678-94D4151E24F1}" srcOrd="0" destOrd="0" presId="urn:microsoft.com/office/officeart/2005/8/layout/default"/>
    <dgm:cxn modelId="{CF877676-BFD0-45E5-AA0A-2C7EB69B622F}" srcId="{0EB76AD2-F516-4C7C-ACE3-2B9A48377571}" destId="{55097E17-7E41-42DC-A924-C4CAB18CF819}" srcOrd="6" destOrd="0" parTransId="{13C1A1A4-65B3-424E-88DC-9E9F041BA0B7}" sibTransId="{CFE13280-1A27-43CB-BC64-E728AE4FA1EE}"/>
    <dgm:cxn modelId="{024AC686-D367-BC49-B909-1AC0069ABDE8}" type="presOf" srcId="{142D0166-42CB-4F7D-8A3F-E7093EA955F0}" destId="{7C8EACF2-19BB-284D-8FC2-9D84C8A0CAA5}" srcOrd="0" destOrd="0" presId="urn:microsoft.com/office/officeart/2005/8/layout/default"/>
    <dgm:cxn modelId="{4BA2619B-AAEC-4648-8E5A-60D861DBAF5C}" type="presOf" srcId="{0EB76AD2-F516-4C7C-ACE3-2B9A48377571}" destId="{049CF789-630F-374A-8CC6-76581E98E16A}" srcOrd="0" destOrd="0" presId="urn:microsoft.com/office/officeart/2005/8/layout/default"/>
    <dgm:cxn modelId="{5512099F-0C99-40BB-BE3C-6BA0D59C3A99}" srcId="{0EB76AD2-F516-4C7C-ACE3-2B9A48377571}" destId="{727118D5-AF2D-4E24-A060-E7D9889AD6B6}" srcOrd="7" destOrd="0" parTransId="{BBC18169-1F39-430B-AA3E-8144001025AC}" sibTransId="{F561D612-C372-478C-ADBE-3339EAB11793}"/>
    <dgm:cxn modelId="{E71D29AE-C8D3-41D7-8B01-55C6CDBF7449}" srcId="{0EB76AD2-F516-4C7C-ACE3-2B9A48377571}" destId="{2219AEB6-2245-4010-9FB9-38953171C9AA}" srcOrd="0" destOrd="0" parTransId="{E5F0E8C8-7CD0-454D-A3C4-487DE81E3DE8}" sibTransId="{41AC3691-4331-4163-8CCA-FE6FE9D533A3}"/>
    <dgm:cxn modelId="{6CBDB2B1-A1DA-4BD4-B049-16702F3C6487}" srcId="{0EB76AD2-F516-4C7C-ACE3-2B9A48377571}" destId="{AFD59031-B50A-46F5-82BC-3C1FA5827ADC}" srcOrd="5" destOrd="0" parTransId="{18EFD661-CE1A-4384-86B2-843AC8033034}" sibTransId="{2905CD4A-B623-4626-99A7-603C850D6BF8}"/>
    <dgm:cxn modelId="{8A98C2C2-2DE3-469A-9792-CD08CD463A69}" srcId="{0EB76AD2-F516-4C7C-ACE3-2B9A48377571}" destId="{FD3CCB0D-EF88-463C-BCDD-4694C89A9F92}" srcOrd="4" destOrd="0" parTransId="{68422CBD-8F54-4E21-AB3C-47D5C620275B}" sibTransId="{F59F304A-B5BB-4073-9D69-A0082FA93F0A}"/>
    <dgm:cxn modelId="{907FEED5-0CA7-CA4E-A0DA-95E9EC6449AD}" type="presOf" srcId="{AFD59031-B50A-46F5-82BC-3C1FA5827ADC}" destId="{D0513D86-0008-324E-B6C6-035D14EE14B7}" srcOrd="0" destOrd="0" presId="urn:microsoft.com/office/officeart/2005/8/layout/default"/>
    <dgm:cxn modelId="{D25FABD7-F84C-4444-9EB4-E8D9F356046D}" type="presOf" srcId="{2219AEB6-2245-4010-9FB9-38953171C9AA}" destId="{64E69A05-D9D6-E74C-91F3-0896752FC6AE}" srcOrd="0" destOrd="0" presId="urn:microsoft.com/office/officeart/2005/8/layout/default"/>
    <dgm:cxn modelId="{806B7CDB-5F5D-447F-8B09-612562B35796}" srcId="{0EB76AD2-F516-4C7C-ACE3-2B9A48377571}" destId="{034AADFF-CAF3-40F9-A4EF-37E2A98078E7}" srcOrd="3" destOrd="0" parTransId="{1569CA3B-A15E-4DB9-91D4-F7FD976ADE88}" sibTransId="{101C4E3F-504F-4AEA-AF3D-F1F86E1A3AA0}"/>
    <dgm:cxn modelId="{FC1DE9E3-7B1E-3F40-9F37-574A61DAD7B1}" type="presOf" srcId="{55097E17-7E41-42DC-A924-C4CAB18CF819}" destId="{4CB3B846-4909-4142-AE68-F3A511599E4E}" srcOrd="0" destOrd="0" presId="urn:microsoft.com/office/officeart/2005/8/layout/default"/>
    <dgm:cxn modelId="{482FD3E8-83CC-6C4B-8537-999361E3E4DA}" type="presOf" srcId="{FD3CCB0D-EF88-463C-BCDD-4694C89A9F92}" destId="{3AEB0FA2-82A5-8F43-89CE-DEAEE014B3F2}" srcOrd="0" destOrd="0" presId="urn:microsoft.com/office/officeart/2005/8/layout/default"/>
    <dgm:cxn modelId="{9D0E41EA-09C3-4040-B8CC-3F60A4C4ABD0}" srcId="{0EB76AD2-F516-4C7C-ACE3-2B9A48377571}" destId="{B75E284A-1AC7-41A5-877E-09B6E3A6664A}" srcOrd="1" destOrd="0" parTransId="{29067228-BDE4-455F-A837-5C788FBF3689}" sibTransId="{0AE2D83F-184B-4B6C-9AD6-3B2B3570D2CE}"/>
    <dgm:cxn modelId="{B445815F-6DC1-B249-B1C9-48F675402E29}" type="presParOf" srcId="{049CF789-630F-374A-8CC6-76581E98E16A}" destId="{64E69A05-D9D6-E74C-91F3-0896752FC6AE}" srcOrd="0" destOrd="0" presId="urn:microsoft.com/office/officeart/2005/8/layout/default"/>
    <dgm:cxn modelId="{3C88FC17-248B-F945-95F9-6DC9A75F8E65}" type="presParOf" srcId="{049CF789-630F-374A-8CC6-76581E98E16A}" destId="{36A3489E-FCD8-0141-8EC0-B73AF9009B1D}" srcOrd="1" destOrd="0" presId="urn:microsoft.com/office/officeart/2005/8/layout/default"/>
    <dgm:cxn modelId="{7ABCBAD9-33DF-1E41-8C3A-173BC46EBCF2}" type="presParOf" srcId="{049CF789-630F-374A-8CC6-76581E98E16A}" destId="{EE475877-47CA-3845-B7DF-3292658D9A6B}" srcOrd="2" destOrd="0" presId="urn:microsoft.com/office/officeart/2005/8/layout/default"/>
    <dgm:cxn modelId="{BD06BD6A-6499-634A-9831-4CF54F2A7832}" type="presParOf" srcId="{049CF789-630F-374A-8CC6-76581E98E16A}" destId="{545B137C-23C3-BF4C-9869-A0E57651DBE7}" srcOrd="3" destOrd="0" presId="urn:microsoft.com/office/officeart/2005/8/layout/default"/>
    <dgm:cxn modelId="{259C887D-249C-2A4B-BE27-C2973263B426}" type="presParOf" srcId="{049CF789-630F-374A-8CC6-76581E98E16A}" destId="{7C8EACF2-19BB-284D-8FC2-9D84C8A0CAA5}" srcOrd="4" destOrd="0" presId="urn:microsoft.com/office/officeart/2005/8/layout/default"/>
    <dgm:cxn modelId="{8903E650-3E7C-1F41-909D-6413D8AA5C8B}" type="presParOf" srcId="{049CF789-630F-374A-8CC6-76581E98E16A}" destId="{C78CDDC5-AF1B-C243-9C0F-7ED11923BA38}" srcOrd="5" destOrd="0" presId="urn:microsoft.com/office/officeart/2005/8/layout/default"/>
    <dgm:cxn modelId="{45EEE271-3B90-B74C-90AA-30C7619797D1}" type="presParOf" srcId="{049CF789-630F-374A-8CC6-76581E98E16A}" destId="{74D42D24-8ACD-7444-A678-94D4151E24F1}" srcOrd="6" destOrd="0" presId="urn:microsoft.com/office/officeart/2005/8/layout/default"/>
    <dgm:cxn modelId="{1DB60E66-0C17-8E40-B3EC-A8C65BE7344E}" type="presParOf" srcId="{049CF789-630F-374A-8CC6-76581E98E16A}" destId="{420BEB75-0FDB-0043-9F69-CC61A9CFF4CF}" srcOrd="7" destOrd="0" presId="urn:microsoft.com/office/officeart/2005/8/layout/default"/>
    <dgm:cxn modelId="{9278859F-1932-6243-B63E-9A23B9FB3A05}" type="presParOf" srcId="{049CF789-630F-374A-8CC6-76581E98E16A}" destId="{3AEB0FA2-82A5-8F43-89CE-DEAEE014B3F2}" srcOrd="8" destOrd="0" presId="urn:microsoft.com/office/officeart/2005/8/layout/default"/>
    <dgm:cxn modelId="{E7F8503D-3E5E-6349-942B-7E857170FDDC}" type="presParOf" srcId="{049CF789-630F-374A-8CC6-76581E98E16A}" destId="{82F71CB8-4AF1-9549-B45D-B753039C9F3E}" srcOrd="9" destOrd="0" presId="urn:microsoft.com/office/officeart/2005/8/layout/default"/>
    <dgm:cxn modelId="{E0A041C5-5752-6640-A9C3-2679F57B0BF6}" type="presParOf" srcId="{049CF789-630F-374A-8CC6-76581E98E16A}" destId="{D0513D86-0008-324E-B6C6-035D14EE14B7}" srcOrd="10" destOrd="0" presId="urn:microsoft.com/office/officeart/2005/8/layout/default"/>
    <dgm:cxn modelId="{5E1E2DFE-3448-5C43-A752-416E61164BBA}" type="presParOf" srcId="{049CF789-630F-374A-8CC6-76581E98E16A}" destId="{5582F01D-325C-9745-87D1-142B8163820E}" srcOrd="11" destOrd="0" presId="urn:microsoft.com/office/officeart/2005/8/layout/default"/>
    <dgm:cxn modelId="{2B6BEFBE-E436-6E43-BCC1-1719010F2E9B}" type="presParOf" srcId="{049CF789-630F-374A-8CC6-76581E98E16A}" destId="{4CB3B846-4909-4142-AE68-F3A511599E4E}" srcOrd="12" destOrd="0" presId="urn:microsoft.com/office/officeart/2005/8/layout/default"/>
    <dgm:cxn modelId="{6EDFE398-3ECE-5A42-BB24-665304FEBBFE}" type="presParOf" srcId="{049CF789-630F-374A-8CC6-76581E98E16A}" destId="{283D9337-B31A-6B42-ABA8-B65A2F97DF6F}" srcOrd="13" destOrd="0" presId="urn:microsoft.com/office/officeart/2005/8/layout/default"/>
    <dgm:cxn modelId="{8E55337D-F526-1241-AA8A-222DDACA20FA}" type="presParOf" srcId="{049CF789-630F-374A-8CC6-76581E98E16A}" destId="{1C34EE94-14EC-5046-97F6-7E045E6F744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9D5AFA-A585-4FEE-96D6-85F3AF989FF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1D0D5B-A8BA-4BE7-B9C4-E5AB98055276}">
      <dgm:prSet/>
      <dgm:spPr/>
      <dgm:t>
        <a:bodyPr/>
        <a:lstStyle/>
        <a:p>
          <a:pPr>
            <a:lnSpc>
              <a:spcPct val="100000"/>
            </a:lnSpc>
          </a:pPr>
          <a:r>
            <a:rPr lang="en-US"/>
            <a:t>Student</a:t>
          </a:r>
        </a:p>
      </dgm:t>
    </dgm:pt>
    <dgm:pt modelId="{3A8682E9-08DE-402C-87FA-940D9D7A8AE9}" type="parTrans" cxnId="{0D025491-0FAE-4ADA-99FB-07FDD1458E4D}">
      <dgm:prSet/>
      <dgm:spPr/>
      <dgm:t>
        <a:bodyPr/>
        <a:lstStyle/>
        <a:p>
          <a:endParaRPr lang="en-US"/>
        </a:p>
      </dgm:t>
    </dgm:pt>
    <dgm:pt modelId="{67776EAE-035A-436F-86ED-A6EE1D15E933}" type="sibTrans" cxnId="{0D025491-0FAE-4ADA-99FB-07FDD1458E4D}">
      <dgm:prSet/>
      <dgm:spPr/>
      <dgm:t>
        <a:bodyPr/>
        <a:lstStyle/>
        <a:p>
          <a:endParaRPr lang="en-US"/>
        </a:p>
      </dgm:t>
    </dgm:pt>
    <dgm:pt modelId="{6F98B86C-B8EB-4449-81F6-AEE19AAC3A5D}">
      <dgm:prSet/>
      <dgm:spPr/>
      <dgm:t>
        <a:bodyPr/>
        <a:lstStyle/>
        <a:p>
          <a:pPr>
            <a:lnSpc>
              <a:spcPct val="100000"/>
            </a:lnSpc>
          </a:pPr>
          <a:r>
            <a:rPr lang="en-US"/>
            <a:t>Faculty</a:t>
          </a:r>
        </a:p>
      </dgm:t>
    </dgm:pt>
    <dgm:pt modelId="{2A422225-4CF5-4D22-BF3E-F17C556C2841}" type="parTrans" cxnId="{3AE718B6-7106-450D-B81C-DCC00AF35AA0}">
      <dgm:prSet/>
      <dgm:spPr/>
      <dgm:t>
        <a:bodyPr/>
        <a:lstStyle/>
        <a:p>
          <a:endParaRPr lang="en-US"/>
        </a:p>
      </dgm:t>
    </dgm:pt>
    <dgm:pt modelId="{C392DFDD-2A1F-4D16-80BF-FBB479906960}" type="sibTrans" cxnId="{3AE718B6-7106-450D-B81C-DCC00AF35AA0}">
      <dgm:prSet/>
      <dgm:spPr/>
      <dgm:t>
        <a:bodyPr/>
        <a:lstStyle/>
        <a:p>
          <a:endParaRPr lang="en-US"/>
        </a:p>
      </dgm:t>
    </dgm:pt>
    <dgm:pt modelId="{6695987C-FC1E-430E-AB39-5DA9BE415D01}">
      <dgm:prSet/>
      <dgm:spPr/>
      <dgm:t>
        <a:bodyPr/>
        <a:lstStyle/>
        <a:p>
          <a:pPr>
            <a:lnSpc>
              <a:spcPct val="100000"/>
            </a:lnSpc>
          </a:pPr>
          <a:r>
            <a:rPr lang="en-US"/>
            <a:t>Self-reflection</a:t>
          </a:r>
        </a:p>
      </dgm:t>
    </dgm:pt>
    <dgm:pt modelId="{C1B1413B-4C81-432F-B452-C9444953597E}" type="parTrans" cxnId="{584FDBAC-9E64-4F83-BDE6-51F27304F6AE}">
      <dgm:prSet/>
      <dgm:spPr/>
      <dgm:t>
        <a:bodyPr/>
        <a:lstStyle/>
        <a:p>
          <a:endParaRPr lang="en-US"/>
        </a:p>
      </dgm:t>
    </dgm:pt>
    <dgm:pt modelId="{DD576936-A123-4143-8A9C-32E303B2937D}" type="sibTrans" cxnId="{584FDBAC-9E64-4F83-BDE6-51F27304F6AE}">
      <dgm:prSet/>
      <dgm:spPr/>
      <dgm:t>
        <a:bodyPr/>
        <a:lstStyle/>
        <a:p>
          <a:endParaRPr lang="en-US"/>
        </a:p>
      </dgm:t>
    </dgm:pt>
    <dgm:pt modelId="{C689F944-6CDC-4EA5-8332-87840579C932}" type="pres">
      <dgm:prSet presAssocID="{D29D5AFA-A585-4FEE-96D6-85F3AF989FF1}" presName="root" presStyleCnt="0">
        <dgm:presLayoutVars>
          <dgm:dir/>
          <dgm:resizeHandles val="exact"/>
        </dgm:presLayoutVars>
      </dgm:prSet>
      <dgm:spPr/>
    </dgm:pt>
    <dgm:pt modelId="{A6CF00A3-89BF-46BB-B68C-07D4A4654527}" type="pres">
      <dgm:prSet presAssocID="{6F98B86C-B8EB-4449-81F6-AEE19AAC3A5D}" presName="compNode" presStyleCnt="0"/>
      <dgm:spPr/>
    </dgm:pt>
    <dgm:pt modelId="{CAC7BBB9-4319-4C68-923A-6935AEABCFB5}" type="pres">
      <dgm:prSet presAssocID="{6F98B86C-B8EB-4449-81F6-AEE19AAC3A5D}" presName="bgRect" presStyleLbl="bgShp" presStyleIdx="0" presStyleCnt="3"/>
      <dgm:spPr/>
    </dgm:pt>
    <dgm:pt modelId="{14CCABA9-2F6F-4DA9-B7AD-57C05856F7E3}" type="pres">
      <dgm:prSet presAssocID="{6F98B86C-B8EB-4449-81F6-AEE19AAC3A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fessor"/>
        </a:ext>
      </dgm:extLst>
    </dgm:pt>
    <dgm:pt modelId="{5EA40FAE-62FB-4C3A-BD52-E8CC1060B2CE}" type="pres">
      <dgm:prSet presAssocID="{6F98B86C-B8EB-4449-81F6-AEE19AAC3A5D}" presName="spaceRect" presStyleCnt="0"/>
      <dgm:spPr/>
    </dgm:pt>
    <dgm:pt modelId="{CC59DD5B-C675-4414-BA16-EA95880B0B14}" type="pres">
      <dgm:prSet presAssocID="{6F98B86C-B8EB-4449-81F6-AEE19AAC3A5D}" presName="parTx" presStyleLbl="revTx" presStyleIdx="0" presStyleCnt="3">
        <dgm:presLayoutVars>
          <dgm:chMax val="0"/>
          <dgm:chPref val="0"/>
        </dgm:presLayoutVars>
      </dgm:prSet>
      <dgm:spPr/>
    </dgm:pt>
    <dgm:pt modelId="{5DD44635-5F9C-4F23-B1A0-4AD48C6D1278}" type="pres">
      <dgm:prSet presAssocID="{C392DFDD-2A1F-4D16-80BF-FBB479906960}" presName="sibTrans" presStyleCnt="0"/>
      <dgm:spPr/>
    </dgm:pt>
    <dgm:pt modelId="{C44D29BF-5D92-44C5-B6E3-7CBEFEA9862F}" type="pres">
      <dgm:prSet presAssocID="{D61D0D5B-A8BA-4BE7-B9C4-E5AB98055276}" presName="compNode" presStyleCnt="0"/>
      <dgm:spPr/>
    </dgm:pt>
    <dgm:pt modelId="{42BC0BCC-C27B-47C9-824C-466D400A0122}" type="pres">
      <dgm:prSet presAssocID="{D61D0D5B-A8BA-4BE7-B9C4-E5AB98055276}" presName="bgRect" presStyleLbl="bgShp" presStyleIdx="1" presStyleCnt="3"/>
      <dgm:spPr/>
    </dgm:pt>
    <dgm:pt modelId="{39D10D24-F294-4691-86B8-4440692B7502}" type="pres">
      <dgm:prSet presAssocID="{D61D0D5B-A8BA-4BE7-B9C4-E5AB980552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60C12437-271A-4D39-8AA3-A9CD0CFE2B63}" type="pres">
      <dgm:prSet presAssocID="{D61D0D5B-A8BA-4BE7-B9C4-E5AB98055276}" presName="spaceRect" presStyleCnt="0"/>
      <dgm:spPr/>
    </dgm:pt>
    <dgm:pt modelId="{28170834-5F8A-4DE8-9F86-93D01B974B16}" type="pres">
      <dgm:prSet presAssocID="{D61D0D5B-A8BA-4BE7-B9C4-E5AB98055276}" presName="parTx" presStyleLbl="revTx" presStyleIdx="1" presStyleCnt="3">
        <dgm:presLayoutVars>
          <dgm:chMax val="0"/>
          <dgm:chPref val="0"/>
        </dgm:presLayoutVars>
      </dgm:prSet>
      <dgm:spPr/>
    </dgm:pt>
    <dgm:pt modelId="{982DECB6-F091-4B48-A72D-D82C024AF2FD}" type="pres">
      <dgm:prSet presAssocID="{67776EAE-035A-436F-86ED-A6EE1D15E933}" presName="sibTrans" presStyleCnt="0"/>
      <dgm:spPr/>
    </dgm:pt>
    <dgm:pt modelId="{08E6D6F7-4655-43FB-9F97-D1A8CE0A7786}" type="pres">
      <dgm:prSet presAssocID="{6695987C-FC1E-430E-AB39-5DA9BE415D01}" presName="compNode" presStyleCnt="0"/>
      <dgm:spPr/>
    </dgm:pt>
    <dgm:pt modelId="{B99D7B8A-8B80-4FD5-BA10-519D5905E275}" type="pres">
      <dgm:prSet presAssocID="{6695987C-FC1E-430E-AB39-5DA9BE415D01}" presName="bgRect" presStyleLbl="bgShp" presStyleIdx="2" presStyleCnt="3"/>
      <dgm:spPr/>
    </dgm:pt>
    <dgm:pt modelId="{0B09687D-ECD2-46ED-8B54-B05A04FC1D2B}" type="pres">
      <dgm:prSet presAssocID="{6695987C-FC1E-430E-AB39-5DA9BE415D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B597E94F-7286-4913-8CB5-BE93121CC888}" type="pres">
      <dgm:prSet presAssocID="{6695987C-FC1E-430E-AB39-5DA9BE415D01}" presName="spaceRect" presStyleCnt="0"/>
      <dgm:spPr/>
    </dgm:pt>
    <dgm:pt modelId="{BFC6E8D5-049E-4503-97C1-C72205578AD5}" type="pres">
      <dgm:prSet presAssocID="{6695987C-FC1E-430E-AB39-5DA9BE415D01}" presName="parTx" presStyleLbl="revTx" presStyleIdx="2" presStyleCnt="3">
        <dgm:presLayoutVars>
          <dgm:chMax val="0"/>
          <dgm:chPref val="0"/>
        </dgm:presLayoutVars>
      </dgm:prSet>
      <dgm:spPr/>
    </dgm:pt>
  </dgm:ptLst>
  <dgm:cxnLst>
    <dgm:cxn modelId="{8C827716-712F-7F4D-B2E3-FB3A8E9DB36B}" type="presOf" srcId="{6695987C-FC1E-430E-AB39-5DA9BE415D01}" destId="{BFC6E8D5-049E-4503-97C1-C72205578AD5}" srcOrd="0" destOrd="0" presId="urn:microsoft.com/office/officeart/2018/2/layout/IconVerticalSolidList"/>
    <dgm:cxn modelId="{C679915B-60C7-40B9-9201-388FB88CAFC4}" type="presOf" srcId="{D29D5AFA-A585-4FEE-96D6-85F3AF989FF1}" destId="{C689F944-6CDC-4EA5-8332-87840579C932}" srcOrd="0" destOrd="0" presId="urn:microsoft.com/office/officeart/2018/2/layout/IconVerticalSolidList"/>
    <dgm:cxn modelId="{0D025491-0FAE-4ADA-99FB-07FDD1458E4D}" srcId="{D29D5AFA-A585-4FEE-96D6-85F3AF989FF1}" destId="{D61D0D5B-A8BA-4BE7-B9C4-E5AB98055276}" srcOrd="1" destOrd="0" parTransId="{3A8682E9-08DE-402C-87FA-940D9D7A8AE9}" sibTransId="{67776EAE-035A-436F-86ED-A6EE1D15E933}"/>
    <dgm:cxn modelId="{584FDBAC-9E64-4F83-BDE6-51F27304F6AE}" srcId="{D29D5AFA-A585-4FEE-96D6-85F3AF989FF1}" destId="{6695987C-FC1E-430E-AB39-5DA9BE415D01}" srcOrd="2" destOrd="0" parTransId="{C1B1413B-4C81-432F-B452-C9444953597E}" sibTransId="{DD576936-A123-4143-8A9C-32E303B2937D}"/>
    <dgm:cxn modelId="{3AE718B6-7106-450D-B81C-DCC00AF35AA0}" srcId="{D29D5AFA-A585-4FEE-96D6-85F3AF989FF1}" destId="{6F98B86C-B8EB-4449-81F6-AEE19AAC3A5D}" srcOrd="0" destOrd="0" parTransId="{2A422225-4CF5-4D22-BF3E-F17C556C2841}" sibTransId="{C392DFDD-2A1F-4D16-80BF-FBB479906960}"/>
    <dgm:cxn modelId="{E95A24C7-16AA-344C-AAC4-67CDF85C7E33}" type="presOf" srcId="{D61D0D5B-A8BA-4BE7-B9C4-E5AB98055276}" destId="{28170834-5F8A-4DE8-9F86-93D01B974B16}" srcOrd="0" destOrd="0" presId="urn:microsoft.com/office/officeart/2018/2/layout/IconVerticalSolidList"/>
    <dgm:cxn modelId="{3BA32AE4-8806-D144-9BB0-88D111ABE2AB}" type="presOf" srcId="{6F98B86C-B8EB-4449-81F6-AEE19AAC3A5D}" destId="{CC59DD5B-C675-4414-BA16-EA95880B0B14}" srcOrd="0" destOrd="0" presId="urn:microsoft.com/office/officeart/2018/2/layout/IconVerticalSolidList"/>
    <dgm:cxn modelId="{998CEF6C-DAF9-3F4E-9542-117767C315DC}" type="presParOf" srcId="{C689F944-6CDC-4EA5-8332-87840579C932}" destId="{A6CF00A3-89BF-46BB-B68C-07D4A4654527}" srcOrd="0" destOrd="0" presId="urn:microsoft.com/office/officeart/2018/2/layout/IconVerticalSolidList"/>
    <dgm:cxn modelId="{A1C55DF3-4CCE-BB4C-B76B-65672B3AD781}" type="presParOf" srcId="{A6CF00A3-89BF-46BB-B68C-07D4A4654527}" destId="{CAC7BBB9-4319-4C68-923A-6935AEABCFB5}" srcOrd="0" destOrd="0" presId="urn:microsoft.com/office/officeart/2018/2/layout/IconVerticalSolidList"/>
    <dgm:cxn modelId="{3155AC03-A2D9-354D-8761-FB889C3C81EF}" type="presParOf" srcId="{A6CF00A3-89BF-46BB-B68C-07D4A4654527}" destId="{14CCABA9-2F6F-4DA9-B7AD-57C05856F7E3}" srcOrd="1" destOrd="0" presId="urn:microsoft.com/office/officeart/2018/2/layout/IconVerticalSolidList"/>
    <dgm:cxn modelId="{67C0DE69-8A37-6F4F-A1D2-DC8541DE42B5}" type="presParOf" srcId="{A6CF00A3-89BF-46BB-B68C-07D4A4654527}" destId="{5EA40FAE-62FB-4C3A-BD52-E8CC1060B2CE}" srcOrd="2" destOrd="0" presId="urn:microsoft.com/office/officeart/2018/2/layout/IconVerticalSolidList"/>
    <dgm:cxn modelId="{CFA4FDA4-030F-4A4E-9249-D7285152BD87}" type="presParOf" srcId="{A6CF00A3-89BF-46BB-B68C-07D4A4654527}" destId="{CC59DD5B-C675-4414-BA16-EA95880B0B14}" srcOrd="3" destOrd="0" presId="urn:microsoft.com/office/officeart/2018/2/layout/IconVerticalSolidList"/>
    <dgm:cxn modelId="{5AF9B37A-4BDB-F547-A6D7-E04E923AA413}" type="presParOf" srcId="{C689F944-6CDC-4EA5-8332-87840579C932}" destId="{5DD44635-5F9C-4F23-B1A0-4AD48C6D1278}" srcOrd="1" destOrd="0" presId="urn:microsoft.com/office/officeart/2018/2/layout/IconVerticalSolidList"/>
    <dgm:cxn modelId="{A27CD1B8-7519-8F4F-9552-DD302BE2A913}" type="presParOf" srcId="{C689F944-6CDC-4EA5-8332-87840579C932}" destId="{C44D29BF-5D92-44C5-B6E3-7CBEFEA9862F}" srcOrd="2" destOrd="0" presId="urn:microsoft.com/office/officeart/2018/2/layout/IconVerticalSolidList"/>
    <dgm:cxn modelId="{D6FF8D8C-6BE6-254A-85BC-69F91F8A4985}" type="presParOf" srcId="{C44D29BF-5D92-44C5-B6E3-7CBEFEA9862F}" destId="{42BC0BCC-C27B-47C9-824C-466D400A0122}" srcOrd="0" destOrd="0" presId="urn:microsoft.com/office/officeart/2018/2/layout/IconVerticalSolidList"/>
    <dgm:cxn modelId="{C7B31430-BFBB-B842-8510-08E3363A479B}" type="presParOf" srcId="{C44D29BF-5D92-44C5-B6E3-7CBEFEA9862F}" destId="{39D10D24-F294-4691-86B8-4440692B7502}" srcOrd="1" destOrd="0" presId="urn:microsoft.com/office/officeart/2018/2/layout/IconVerticalSolidList"/>
    <dgm:cxn modelId="{ED830525-F03A-2C4F-8734-77A33A85B176}" type="presParOf" srcId="{C44D29BF-5D92-44C5-B6E3-7CBEFEA9862F}" destId="{60C12437-271A-4D39-8AA3-A9CD0CFE2B63}" srcOrd="2" destOrd="0" presId="urn:microsoft.com/office/officeart/2018/2/layout/IconVerticalSolidList"/>
    <dgm:cxn modelId="{A5889570-D0B5-0F44-94F4-5D01D4B03C2F}" type="presParOf" srcId="{C44D29BF-5D92-44C5-B6E3-7CBEFEA9862F}" destId="{28170834-5F8A-4DE8-9F86-93D01B974B16}" srcOrd="3" destOrd="0" presId="urn:microsoft.com/office/officeart/2018/2/layout/IconVerticalSolidList"/>
    <dgm:cxn modelId="{982FF487-1498-D049-ADBD-D06C04EECBDE}" type="presParOf" srcId="{C689F944-6CDC-4EA5-8332-87840579C932}" destId="{982DECB6-F091-4B48-A72D-D82C024AF2FD}" srcOrd="3" destOrd="0" presId="urn:microsoft.com/office/officeart/2018/2/layout/IconVerticalSolidList"/>
    <dgm:cxn modelId="{7D4FCFD7-1FAA-6C42-9B52-51670DBB854D}" type="presParOf" srcId="{C689F944-6CDC-4EA5-8332-87840579C932}" destId="{08E6D6F7-4655-43FB-9F97-D1A8CE0A7786}" srcOrd="4" destOrd="0" presId="urn:microsoft.com/office/officeart/2018/2/layout/IconVerticalSolidList"/>
    <dgm:cxn modelId="{761BFC52-FC2C-C84B-AEC4-D1E4FB71D918}" type="presParOf" srcId="{08E6D6F7-4655-43FB-9F97-D1A8CE0A7786}" destId="{B99D7B8A-8B80-4FD5-BA10-519D5905E275}" srcOrd="0" destOrd="0" presId="urn:microsoft.com/office/officeart/2018/2/layout/IconVerticalSolidList"/>
    <dgm:cxn modelId="{2E9FC435-716E-8C47-80BB-E12F855C92A1}" type="presParOf" srcId="{08E6D6F7-4655-43FB-9F97-D1A8CE0A7786}" destId="{0B09687D-ECD2-46ED-8B54-B05A04FC1D2B}" srcOrd="1" destOrd="0" presId="urn:microsoft.com/office/officeart/2018/2/layout/IconVerticalSolidList"/>
    <dgm:cxn modelId="{E8B5AFC2-5F4C-B749-BF89-CC9374886E16}" type="presParOf" srcId="{08E6D6F7-4655-43FB-9F97-D1A8CE0A7786}" destId="{B597E94F-7286-4913-8CB5-BE93121CC888}" srcOrd="2" destOrd="0" presId="urn:microsoft.com/office/officeart/2018/2/layout/IconVerticalSolidList"/>
    <dgm:cxn modelId="{632E1625-C99C-454D-9C8E-BD911A15A221}" type="presParOf" srcId="{08E6D6F7-4655-43FB-9F97-D1A8CE0A7786}" destId="{BFC6E8D5-049E-4503-97C1-C72205578A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0DB469-7B46-479C-9226-91086C60AA1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F6D19F2-684B-4894-B452-36BAE630FD4B}">
      <dgm:prSet/>
      <dgm:spPr/>
      <dgm:t>
        <a:bodyPr/>
        <a:lstStyle/>
        <a:p>
          <a:pPr>
            <a:lnSpc>
              <a:spcPct val="100000"/>
            </a:lnSpc>
            <a:defRPr cap="all"/>
          </a:pPr>
          <a:r>
            <a:rPr lang="en-US"/>
            <a:t>Provide rubric</a:t>
          </a:r>
        </a:p>
      </dgm:t>
    </dgm:pt>
    <dgm:pt modelId="{1399315D-F6DA-494A-AA52-441A366A7F12}" type="parTrans" cxnId="{D6A1AA27-CADB-406A-AAFB-5346E8D0833C}">
      <dgm:prSet/>
      <dgm:spPr/>
      <dgm:t>
        <a:bodyPr/>
        <a:lstStyle/>
        <a:p>
          <a:endParaRPr lang="en-US"/>
        </a:p>
      </dgm:t>
    </dgm:pt>
    <dgm:pt modelId="{08DD6ACC-BF76-487B-BCF6-6B1A0BC6705B}" type="sibTrans" cxnId="{D6A1AA27-CADB-406A-AAFB-5346E8D0833C}">
      <dgm:prSet/>
      <dgm:spPr/>
      <dgm:t>
        <a:bodyPr/>
        <a:lstStyle/>
        <a:p>
          <a:endParaRPr lang="en-US"/>
        </a:p>
      </dgm:t>
    </dgm:pt>
    <dgm:pt modelId="{46C105FF-1C59-4F3E-B71A-06CA9BF62498}">
      <dgm:prSet/>
      <dgm:spPr/>
      <dgm:t>
        <a:bodyPr/>
        <a:lstStyle/>
        <a:p>
          <a:pPr>
            <a:lnSpc>
              <a:spcPct val="100000"/>
            </a:lnSpc>
            <a:defRPr cap="all"/>
          </a:pPr>
          <a:r>
            <a:rPr lang="en-US"/>
            <a:t>Netiquette</a:t>
          </a:r>
        </a:p>
      </dgm:t>
    </dgm:pt>
    <dgm:pt modelId="{C69F4C25-8376-4D6A-BD1F-CD330A07EA8D}" type="parTrans" cxnId="{0DB58FE0-C862-45AF-BAEC-186E99E4D142}">
      <dgm:prSet/>
      <dgm:spPr/>
      <dgm:t>
        <a:bodyPr/>
        <a:lstStyle/>
        <a:p>
          <a:endParaRPr lang="en-US"/>
        </a:p>
      </dgm:t>
    </dgm:pt>
    <dgm:pt modelId="{E0D86ED5-CE83-41E4-9F3B-1F4CE5289B49}" type="sibTrans" cxnId="{0DB58FE0-C862-45AF-BAEC-186E99E4D142}">
      <dgm:prSet/>
      <dgm:spPr/>
      <dgm:t>
        <a:bodyPr/>
        <a:lstStyle/>
        <a:p>
          <a:endParaRPr lang="en-US"/>
        </a:p>
      </dgm:t>
    </dgm:pt>
    <dgm:pt modelId="{D18C74B4-D097-439E-BA03-5EE695D3AFFB}">
      <dgm:prSet/>
      <dgm:spPr/>
      <dgm:t>
        <a:bodyPr/>
        <a:lstStyle/>
        <a:p>
          <a:pPr>
            <a:lnSpc>
              <a:spcPct val="100000"/>
            </a:lnSpc>
            <a:defRPr cap="all"/>
          </a:pPr>
          <a:r>
            <a:rPr lang="en-US"/>
            <a:t>Initial post due date</a:t>
          </a:r>
        </a:p>
      </dgm:t>
    </dgm:pt>
    <dgm:pt modelId="{99289E6F-5925-4C98-AD4A-63136316F00A}" type="parTrans" cxnId="{77330BA8-506B-4D5F-A905-32E7ECF93F0F}">
      <dgm:prSet/>
      <dgm:spPr/>
      <dgm:t>
        <a:bodyPr/>
        <a:lstStyle/>
        <a:p>
          <a:endParaRPr lang="en-US"/>
        </a:p>
      </dgm:t>
    </dgm:pt>
    <dgm:pt modelId="{C924F83F-DD80-4D73-94AD-0C6FBE74A31F}" type="sibTrans" cxnId="{77330BA8-506B-4D5F-A905-32E7ECF93F0F}">
      <dgm:prSet/>
      <dgm:spPr/>
      <dgm:t>
        <a:bodyPr/>
        <a:lstStyle/>
        <a:p>
          <a:endParaRPr lang="en-US"/>
        </a:p>
      </dgm:t>
    </dgm:pt>
    <dgm:pt modelId="{30DD1994-9D48-4962-9C42-B94B4A69E1D5}">
      <dgm:prSet/>
      <dgm:spPr/>
      <dgm:t>
        <a:bodyPr/>
        <a:lstStyle/>
        <a:p>
          <a:pPr>
            <a:lnSpc>
              <a:spcPct val="100000"/>
            </a:lnSpc>
            <a:defRPr cap="all"/>
          </a:pPr>
          <a:r>
            <a:rPr lang="en-US" dirty="0"/>
            <a:t>Initial response due date</a:t>
          </a:r>
        </a:p>
      </dgm:t>
    </dgm:pt>
    <dgm:pt modelId="{7C6C5691-39A8-4B63-803F-48B2A07B5C6F}" type="parTrans" cxnId="{4614ADE6-782D-4E1D-9249-96B957319F32}">
      <dgm:prSet/>
      <dgm:spPr/>
      <dgm:t>
        <a:bodyPr/>
        <a:lstStyle/>
        <a:p>
          <a:endParaRPr lang="en-US"/>
        </a:p>
      </dgm:t>
    </dgm:pt>
    <dgm:pt modelId="{5D732890-5F4F-4743-85E4-A5DB237815EF}" type="sibTrans" cxnId="{4614ADE6-782D-4E1D-9249-96B957319F32}">
      <dgm:prSet/>
      <dgm:spPr/>
      <dgm:t>
        <a:bodyPr/>
        <a:lstStyle/>
        <a:p>
          <a:endParaRPr lang="en-US"/>
        </a:p>
      </dgm:t>
    </dgm:pt>
    <dgm:pt modelId="{9B785344-9FEC-3D4F-B261-D0A013806EC4}">
      <dgm:prSet/>
      <dgm:spPr/>
      <dgm:t>
        <a:bodyPr/>
        <a:lstStyle/>
        <a:p>
          <a:pPr>
            <a:lnSpc>
              <a:spcPct val="100000"/>
            </a:lnSpc>
            <a:defRPr cap="all"/>
          </a:pPr>
          <a:r>
            <a:rPr lang="en-US"/>
            <a:t>Define expectations</a:t>
          </a:r>
        </a:p>
      </dgm:t>
    </dgm:pt>
    <dgm:pt modelId="{F694A4DD-7CF1-7148-8130-09F6F4CAF0E7}" type="parTrans" cxnId="{50AF3A0D-0E64-234A-8D3C-D3CDA91FE242}">
      <dgm:prSet/>
      <dgm:spPr/>
      <dgm:t>
        <a:bodyPr/>
        <a:lstStyle/>
        <a:p>
          <a:endParaRPr lang="en-US"/>
        </a:p>
      </dgm:t>
    </dgm:pt>
    <dgm:pt modelId="{5917EA6B-7C95-0E45-9EA2-8949A8C47FCE}" type="sibTrans" cxnId="{50AF3A0D-0E64-234A-8D3C-D3CDA91FE242}">
      <dgm:prSet/>
      <dgm:spPr/>
      <dgm:t>
        <a:bodyPr/>
        <a:lstStyle/>
        <a:p>
          <a:endParaRPr lang="en-US"/>
        </a:p>
      </dgm:t>
    </dgm:pt>
    <dgm:pt modelId="{65A8B56C-DCEC-41F2-A0FE-486C1F0555B6}" type="pres">
      <dgm:prSet presAssocID="{B60DB469-7B46-479C-9226-91086C60AA1C}" presName="root" presStyleCnt="0">
        <dgm:presLayoutVars>
          <dgm:dir/>
          <dgm:resizeHandles val="exact"/>
        </dgm:presLayoutVars>
      </dgm:prSet>
      <dgm:spPr/>
    </dgm:pt>
    <dgm:pt modelId="{3417175C-D680-4CD2-AE16-5BE713BD33F9}" type="pres">
      <dgm:prSet presAssocID="{BF6D19F2-684B-4894-B452-36BAE630FD4B}" presName="compNode" presStyleCnt="0"/>
      <dgm:spPr/>
    </dgm:pt>
    <dgm:pt modelId="{2772928C-511A-47A7-91F5-EBF5A7F15ACB}" type="pres">
      <dgm:prSet presAssocID="{BF6D19F2-684B-4894-B452-36BAE630FD4B}" presName="iconBgRect" presStyleLbl="bgShp" presStyleIdx="0" presStyleCnt="5"/>
      <dgm:spPr/>
    </dgm:pt>
    <dgm:pt modelId="{D6B55853-F488-49FB-9339-14E63003D3AD}" type="pres">
      <dgm:prSet presAssocID="{BF6D19F2-684B-4894-B452-36BAE630FD4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D6F6F179-6C35-4781-B60B-842F529EB757}" type="pres">
      <dgm:prSet presAssocID="{BF6D19F2-684B-4894-B452-36BAE630FD4B}" presName="spaceRect" presStyleCnt="0"/>
      <dgm:spPr/>
    </dgm:pt>
    <dgm:pt modelId="{95F465F5-30C2-4696-81F2-9F27B071E14F}" type="pres">
      <dgm:prSet presAssocID="{BF6D19F2-684B-4894-B452-36BAE630FD4B}" presName="textRect" presStyleLbl="revTx" presStyleIdx="0" presStyleCnt="5">
        <dgm:presLayoutVars>
          <dgm:chMax val="1"/>
          <dgm:chPref val="1"/>
        </dgm:presLayoutVars>
      </dgm:prSet>
      <dgm:spPr/>
    </dgm:pt>
    <dgm:pt modelId="{1061FB17-1DB2-422E-ACEC-4FF965439A2E}" type="pres">
      <dgm:prSet presAssocID="{08DD6ACC-BF76-487B-BCF6-6B1A0BC6705B}" presName="sibTrans" presStyleCnt="0"/>
      <dgm:spPr/>
    </dgm:pt>
    <dgm:pt modelId="{65CE60A9-CC84-4C05-9B53-3C7310C2DDA3}" type="pres">
      <dgm:prSet presAssocID="{46C105FF-1C59-4F3E-B71A-06CA9BF62498}" presName="compNode" presStyleCnt="0"/>
      <dgm:spPr/>
    </dgm:pt>
    <dgm:pt modelId="{7D277E8C-E4E5-4E58-AA56-8FE032AE306A}" type="pres">
      <dgm:prSet presAssocID="{46C105FF-1C59-4F3E-B71A-06CA9BF62498}" presName="iconBgRect" presStyleLbl="bgShp" presStyleIdx="1" presStyleCnt="5"/>
      <dgm:spPr/>
    </dgm:pt>
    <dgm:pt modelId="{EA3A08C4-71B3-4BCD-9AA0-409D6626E9DE}" type="pres">
      <dgm:prSet presAssocID="{46C105FF-1C59-4F3E-B71A-06CA9BF6249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ABB68136-D558-465D-865A-571C7C5CF289}" type="pres">
      <dgm:prSet presAssocID="{46C105FF-1C59-4F3E-B71A-06CA9BF62498}" presName="spaceRect" presStyleCnt="0"/>
      <dgm:spPr/>
    </dgm:pt>
    <dgm:pt modelId="{5437EA17-9373-4475-8E73-D99F88FF411D}" type="pres">
      <dgm:prSet presAssocID="{46C105FF-1C59-4F3E-B71A-06CA9BF62498}" presName="textRect" presStyleLbl="revTx" presStyleIdx="1" presStyleCnt="5">
        <dgm:presLayoutVars>
          <dgm:chMax val="1"/>
          <dgm:chPref val="1"/>
        </dgm:presLayoutVars>
      </dgm:prSet>
      <dgm:spPr/>
    </dgm:pt>
    <dgm:pt modelId="{F628E96F-2A01-4795-80EB-B9C5807BDD2E}" type="pres">
      <dgm:prSet presAssocID="{E0D86ED5-CE83-41E4-9F3B-1F4CE5289B49}" presName="sibTrans" presStyleCnt="0"/>
      <dgm:spPr/>
    </dgm:pt>
    <dgm:pt modelId="{36D1DB02-12BA-4914-AF5C-F0B207F8C294}" type="pres">
      <dgm:prSet presAssocID="{D18C74B4-D097-439E-BA03-5EE695D3AFFB}" presName="compNode" presStyleCnt="0"/>
      <dgm:spPr/>
    </dgm:pt>
    <dgm:pt modelId="{64EAC48B-AC4C-4A96-BB61-ABCB45C5F726}" type="pres">
      <dgm:prSet presAssocID="{D18C74B4-D097-439E-BA03-5EE695D3AFFB}" presName="iconBgRect" presStyleLbl="bgShp" presStyleIdx="2" presStyleCnt="5"/>
      <dgm:spPr/>
    </dgm:pt>
    <dgm:pt modelId="{986BC489-3257-4684-B887-EED7AF8C139B}" type="pres">
      <dgm:prSet presAssocID="{D18C74B4-D097-439E-BA03-5EE695D3AFFB}"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3A4624E7-B8F7-4358-B264-E9C647EFBDE1}" type="pres">
      <dgm:prSet presAssocID="{D18C74B4-D097-439E-BA03-5EE695D3AFFB}" presName="spaceRect" presStyleCnt="0"/>
      <dgm:spPr/>
    </dgm:pt>
    <dgm:pt modelId="{E95B42EE-335F-4B55-AC11-D5747207E9DF}" type="pres">
      <dgm:prSet presAssocID="{D18C74B4-D097-439E-BA03-5EE695D3AFFB}" presName="textRect" presStyleLbl="revTx" presStyleIdx="2" presStyleCnt="5">
        <dgm:presLayoutVars>
          <dgm:chMax val="1"/>
          <dgm:chPref val="1"/>
        </dgm:presLayoutVars>
      </dgm:prSet>
      <dgm:spPr/>
    </dgm:pt>
    <dgm:pt modelId="{D670B8D1-B52A-4B63-8C29-D8C13E29800F}" type="pres">
      <dgm:prSet presAssocID="{C924F83F-DD80-4D73-94AD-0C6FBE74A31F}" presName="sibTrans" presStyleCnt="0"/>
      <dgm:spPr/>
    </dgm:pt>
    <dgm:pt modelId="{C7A3D189-F7CE-474D-A60C-F8E7D38055BA}" type="pres">
      <dgm:prSet presAssocID="{30DD1994-9D48-4962-9C42-B94B4A69E1D5}" presName="compNode" presStyleCnt="0"/>
      <dgm:spPr/>
    </dgm:pt>
    <dgm:pt modelId="{DAFAD69F-645B-47CF-93D1-34D68E97B54A}" type="pres">
      <dgm:prSet presAssocID="{30DD1994-9D48-4962-9C42-B94B4A69E1D5}" presName="iconBgRect" presStyleLbl="bgShp" presStyleIdx="3" presStyleCnt="5"/>
      <dgm:spPr/>
    </dgm:pt>
    <dgm:pt modelId="{4E97AF65-C211-4501-B9AE-AAB0060B40D2}" type="pres">
      <dgm:prSet presAssocID="{30DD1994-9D48-4962-9C42-B94B4A69E1D5}"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839BEF73-CD09-4C4F-9036-FD24C8F29107}" type="pres">
      <dgm:prSet presAssocID="{30DD1994-9D48-4962-9C42-B94B4A69E1D5}" presName="spaceRect" presStyleCnt="0"/>
      <dgm:spPr/>
    </dgm:pt>
    <dgm:pt modelId="{D4A1EDF7-A8D7-4FDA-983E-1CEA78529F42}" type="pres">
      <dgm:prSet presAssocID="{30DD1994-9D48-4962-9C42-B94B4A69E1D5}" presName="textRect" presStyleLbl="revTx" presStyleIdx="3" presStyleCnt="5">
        <dgm:presLayoutVars>
          <dgm:chMax val="1"/>
          <dgm:chPref val="1"/>
        </dgm:presLayoutVars>
      </dgm:prSet>
      <dgm:spPr/>
    </dgm:pt>
    <dgm:pt modelId="{55F09703-4390-9340-A41E-7F8ECD8FFA86}" type="pres">
      <dgm:prSet presAssocID="{5D732890-5F4F-4743-85E4-A5DB237815EF}" presName="sibTrans" presStyleCnt="0"/>
      <dgm:spPr/>
    </dgm:pt>
    <dgm:pt modelId="{8E075CFC-8F1B-4D52-A2EF-62C8E624BFF4}" type="pres">
      <dgm:prSet presAssocID="{9B785344-9FEC-3D4F-B261-D0A013806EC4}" presName="compNode" presStyleCnt="0"/>
      <dgm:spPr/>
    </dgm:pt>
    <dgm:pt modelId="{B7ABA636-D365-456D-99FE-F8F0E037F705}" type="pres">
      <dgm:prSet presAssocID="{9B785344-9FEC-3D4F-B261-D0A013806EC4}" presName="iconBgRect" presStyleLbl="bgShp" presStyleIdx="4" presStyleCnt="5"/>
      <dgm:spPr/>
    </dgm:pt>
    <dgm:pt modelId="{B1CE9F0B-C545-4D92-995C-EF869E0DB935}" type="pres">
      <dgm:prSet presAssocID="{9B785344-9FEC-3D4F-B261-D0A013806EC4}"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D132551C-649E-42A3-8407-368C7733E35B}" type="pres">
      <dgm:prSet presAssocID="{9B785344-9FEC-3D4F-B261-D0A013806EC4}" presName="spaceRect" presStyleCnt="0"/>
      <dgm:spPr/>
    </dgm:pt>
    <dgm:pt modelId="{E5B96E73-B5C6-460B-95F1-261322A03253}" type="pres">
      <dgm:prSet presAssocID="{9B785344-9FEC-3D4F-B261-D0A013806EC4}" presName="textRect" presStyleLbl="revTx" presStyleIdx="4" presStyleCnt="5">
        <dgm:presLayoutVars>
          <dgm:chMax val="1"/>
          <dgm:chPref val="1"/>
        </dgm:presLayoutVars>
      </dgm:prSet>
      <dgm:spPr/>
    </dgm:pt>
  </dgm:ptLst>
  <dgm:cxnLst>
    <dgm:cxn modelId="{50AF3A0D-0E64-234A-8D3C-D3CDA91FE242}" srcId="{B60DB469-7B46-479C-9226-91086C60AA1C}" destId="{9B785344-9FEC-3D4F-B261-D0A013806EC4}" srcOrd="4" destOrd="0" parTransId="{F694A4DD-7CF1-7148-8130-09F6F4CAF0E7}" sibTransId="{5917EA6B-7C95-0E45-9EA2-8949A8C47FCE}"/>
    <dgm:cxn modelId="{8579E215-E004-CD4E-ACE2-6DA9E5F83AD8}" type="presOf" srcId="{B60DB469-7B46-479C-9226-91086C60AA1C}" destId="{65A8B56C-DCEC-41F2-A0FE-486C1F0555B6}" srcOrd="0" destOrd="0" presId="urn:microsoft.com/office/officeart/2018/5/layout/IconCircleLabelList"/>
    <dgm:cxn modelId="{88176B1B-FA9B-5047-8DEC-D167DB15F208}" type="presOf" srcId="{BF6D19F2-684B-4894-B452-36BAE630FD4B}" destId="{95F465F5-30C2-4696-81F2-9F27B071E14F}" srcOrd="0" destOrd="0" presId="urn:microsoft.com/office/officeart/2018/5/layout/IconCircleLabelList"/>
    <dgm:cxn modelId="{D6A1AA27-CADB-406A-AAFB-5346E8D0833C}" srcId="{B60DB469-7B46-479C-9226-91086C60AA1C}" destId="{BF6D19F2-684B-4894-B452-36BAE630FD4B}" srcOrd="0" destOrd="0" parTransId="{1399315D-F6DA-494A-AA52-441A366A7F12}" sibTransId="{08DD6ACC-BF76-487B-BCF6-6B1A0BC6705B}"/>
    <dgm:cxn modelId="{B6F0B343-74B3-1D4F-A848-20B4A4607DE5}" type="presOf" srcId="{9B785344-9FEC-3D4F-B261-D0A013806EC4}" destId="{E5B96E73-B5C6-460B-95F1-261322A03253}" srcOrd="0" destOrd="0" presId="urn:microsoft.com/office/officeart/2018/5/layout/IconCircleLabelList"/>
    <dgm:cxn modelId="{EA5E5A7A-AF2A-BC4A-9396-4BFE24D6134F}" type="presOf" srcId="{30DD1994-9D48-4962-9C42-B94B4A69E1D5}" destId="{D4A1EDF7-A8D7-4FDA-983E-1CEA78529F42}" srcOrd="0" destOrd="0" presId="urn:microsoft.com/office/officeart/2018/5/layout/IconCircleLabelList"/>
    <dgm:cxn modelId="{77330BA8-506B-4D5F-A905-32E7ECF93F0F}" srcId="{B60DB469-7B46-479C-9226-91086C60AA1C}" destId="{D18C74B4-D097-439E-BA03-5EE695D3AFFB}" srcOrd="2" destOrd="0" parTransId="{99289E6F-5925-4C98-AD4A-63136316F00A}" sibTransId="{C924F83F-DD80-4D73-94AD-0C6FBE74A31F}"/>
    <dgm:cxn modelId="{0E15F9D7-DD95-414F-88B7-48AABF8F77C3}" type="presOf" srcId="{D18C74B4-D097-439E-BA03-5EE695D3AFFB}" destId="{E95B42EE-335F-4B55-AC11-D5747207E9DF}" srcOrd="0" destOrd="0" presId="urn:microsoft.com/office/officeart/2018/5/layout/IconCircleLabelList"/>
    <dgm:cxn modelId="{0DB58FE0-C862-45AF-BAEC-186E99E4D142}" srcId="{B60DB469-7B46-479C-9226-91086C60AA1C}" destId="{46C105FF-1C59-4F3E-B71A-06CA9BF62498}" srcOrd="1" destOrd="0" parTransId="{C69F4C25-8376-4D6A-BD1F-CD330A07EA8D}" sibTransId="{E0D86ED5-CE83-41E4-9F3B-1F4CE5289B49}"/>
    <dgm:cxn modelId="{4614ADE6-782D-4E1D-9249-96B957319F32}" srcId="{B60DB469-7B46-479C-9226-91086C60AA1C}" destId="{30DD1994-9D48-4962-9C42-B94B4A69E1D5}" srcOrd="3" destOrd="0" parTransId="{7C6C5691-39A8-4B63-803F-48B2A07B5C6F}" sibTransId="{5D732890-5F4F-4743-85E4-A5DB237815EF}"/>
    <dgm:cxn modelId="{E80195F4-E4CD-7246-925E-26073708DCB3}" type="presOf" srcId="{46C105FF-1C59-4F3E-B71A-06CA9BF62498}" destId="{5437EA17-9373-4475-8E73-D99F88FF411D}" srcOrd="0" destOrd="0" presId="urn:microsoft.com/office/officeart/2018/5/layout/IconCircleLabelList"/>
    <dgm:cxn modelId="{1E0BDCFF-1F9D-5340-B7CD-FED570666C28}" type="presParOf" srcId="{65A8B56C-DCEC-41F2-A0FE-486C1F0555B6}" destId="{3417175C-D680-4CD2-AE16-5BE713BD33F9}" srcOrd="0" destOrd="0" presId="urn:microsoft.com/office/officeart/2018/5/layout/IconCircleLabelList"/>
    <dgm:cxn modelId="{08DBDADE-5B17-1E4C-8B3D-D3784646FEBA}" type="presParOf" srcId="{3417175C-D680-4CD2-AE16-5BE713BD33F9}" destId="{2772928C-511A-47A7-91F5-EBF5A7F15ACB}" srcOrd="0" destOrd="0" presId="urn:microsoft.com/office/officeart/2018/5/layout/IconCircleLabelList"/>
    <dgm:cxn modelId="{3530F3F2-F7F6-2244-BCFF-95F6CE88B55B}" type="presParOf" srcId="{3417175C-D680-4CD2-AE16-5BE713BD33F9}" destId="{D6B55853-F488-49FB-9339-14E63003D3AD}" srcOrd="1" destOrd="0" presId="urn:microsoft.com/office/officeart/2018/5/layout/IconCircleLabelList"/>
    <dgm:cxn modelId="{CE2AD9B7-0D26-F446-A9A4-A80A01D70A0C}" type="presParOf" srcId="{3417175C-D680-4CD2-AE16-5BE713BD33F9}" destId="{D6F6F179-6C35-4781-B60B-842F529EB757}" srcOrd="2" destOrd="0" presId="urn:microsoft.com/office/officeart/2018/5/layout/IconCircleLabelList"/>
    <dgm:cxn modelId="{8822E3D2-1C38-114F-8620-E703EFF2663F}" type="presParOf" srcId="{3417175C-D680-4CD2-AE16-5BE713BD33F9}" destId="{95F465F5-30C2-4696-81F2-9F27B071E14F}" srcOrd="3" destOrd="0" presId="urn:microsoft.com/office/officeart/2018/5/layout/IconCircleLabelList"/>
    <dgm:cxn modelId="{1DD961C5-8505-184E-9AC8-FCA8DA336B39}" type="presParOf" srcId="{65A8B56C-DCEC-41F2-A0FE-486C1F0555B6}" destId="{1061FB17-1DB2-422E-ACEC-4FF965439A2E}" srcOrd="1" destOrd="0" presId="urn:microsoft.com/office/officeart/2018/5/layout/IconCircleLabelList"/>
    <dgm:cxn modelId="{B2E6F3CA-56DA-B649-9FFD-D3B98C3A0DBC}" type="presParOf" srcId="{65A8B56C-DCEC-41F2-A0FE-486C1F0555B6}" destId="{65CE60A9-CC84-4C05-9B53-3C7310C2DDA3}" srcOrd="2" destOrd="0" presId="urn:microsoft.com/office/officeart/2018/5/layout/IconCircleLabelList"/>
    <dgm:cxn modelId="{E3086EF7-5B08-8B4F-8716-64F50209581D}" type="presParOf" srcId="{65CE60A9-CC84-4C05-9B53-3C7310C2DDA3}" destId="{7D277E8C-E4E5-4E58-AA56-8FE032AE306A}" srcOrd="0" destOrd="0" presId="urn:microsoft.com/office/officeart/2018/5/layout/IconCircleLabelList"/>
    <dgm:cxn modelId="{578E31FE-779E-224F-9358-2DB5B5064154}" type="presParOf" srcId="{65CE60A9-CC84-4C05-9B53-3C7310C2DDA3}" destId="{EA3A08C4-71B3-4BCD-9AA0-409D6626E9DE}" srcOrd="1" destOrd="0" presId="urn:microsoft.com/office/officeart/2018/5/layout/IconCircleLabelList"/>
    <dgm:cxn modelId="{FA93B7B7-A902-6647-A021-60A7649BF2E6}" type="presParOf" srcId="{65CE60A9-CC84-4C05-9B53-3C7310C2DDA3}" destId="{ABB68136-D558-465D-865A-571C7C5CF289}" srcOrd="2" destOrd="0" presId="urn:microsoft.com/office/officeart/2018/5/layout/IconCircleLabelList"/>
    <dgm:cxn modelId="{2E6B148F-58AE-8B4A-9D3E-387F8FA9482E}" type="presParOf" srcId="{65CE60A9-CC84-4C05-9B53-3C7310C2DDA3}" destId="{5437EA17-9373-4475-8E73-D99F88FF411D}" srcOrd="3" destOrd="0" presId="urn:microsoft.com/office/officeart/2018/5/layout/IconCircleLabelList"/>
    <dgm:cxn modelId="{7BD38F69-9482-BC4B-9BF2-0C2C3A160E7F}" type="presParOf" srcId="{65A8B56C-DCEC-41F2-A0FE-486C1F0555B6}" destId="{F628E96F-2A01-4795-80EB-B9C5807BDD2E}" srcOrd="3" destOrd="0" presId="urn:microsoft.com/office/officeart/2018/5/layout/IconCircleLabelList"/>
    <dgm:cxn modelId="{03754B4A-224F-7741-B358-470AE156C414}" type="presParOf" srcId="{65A8B56C-DCEC-41F2-A0FE-486C1F0555B6}" destId="{36D1DB02-12BA-4914-AF5C-F0B207F8C294}" srcOrd="4" destOrd="0" presId="urn:microsoft.com/office/officeart/2018/5/layout/IconCircleLabelList"/>
    <dgm:cxn modelId="{98DCA2CF-0ECC-0C4B-B0D0-B809607C6196}" type="presParOf" srcId="{36D1DB02-12BA-4914-AF5C-F0B207F8C294}" destId="{64EAC48B-AC4C-4A96-BB61-ABCB45C5F726}" srcOrd="0" destOrd="0" presId="urn:microsoft.com/office/officeart/2018/5/layout/IconCircleLabelList"/>
    <dgm:cxn modelId="{B9EF3C48-A6A1-D447-B9CB-6D3D5BFAEEF1}" type="presParOf" srcId="{36D1DB02-12BA-4914-AF5C-F0B207F8C294}" destId="{986BC489-3257-4684-B887-EED7AF8C139B}" srcOrd="1" destOrd="0" presId="urn:microsoft.com/office/officeart/2018/5/layout/IconCircleLabelList"/>
    <dgm:cxn modelId="{0FD18DAF-6B9A-0F49-A75A-4C7ABE35675D}" type="presParOf" srcId="{36D1DB02-12BA-4914-AF5C-F0B207F8C294}" destId="{3A4624E7-B8F7-4358-B264-E9C647EFBDE1}" srcOrd="2" destOrd="0" presId="urn:microsoft.com/office/officeart/2018/5/layout/IconCircleLabelList"/>
    <dgm:cxn modelId="{C777BA2B-0893-8641-876C-13DF217B29EF}" type="presParOf" srcId="{36D1DB02-12BA-4914-AF5C-F0B207F8C294}" destId="{E95B42EE-335F-4B55-AC11-D5747207E9DF}" srcOrd="3" destOrd="0" presId="urn:microsoft.com/office/officeart/2018/5/layout/IconCircleLabelList"/>
    <dgm:cxn modelId="{FAD3DDAE-78E5-474B-A8CC-EF3A251844EA}" type="presParOf" srcId="{65A8B56C-DCEC-41F2-A0FE-486C1F0555B6}" destId="{D670B8D1-B52A-4B63-8C29-D8C13E29800F}" srcOrd="5" destOrd="0" presId="urn:microsoft.com/office/officeart/2018/5/layout/IconCircleLabelList"/>
    <dgm:cxn modelId="{5003CEB6-4E69-B249-9A0F-DEECDE567389}" type="presParOf" srcId="{65A8B56C-DCEC-41F2-A0FE-486C1F0555B6}" destId="{C7A3D189-F7CE-474D-A60C-F8E7D38055BA}" srcOrd="6" destOrd="0" presId="urn:microsoft.com/office/officeart/2018/5/layout/IconCircleLabelList"/>
    <dgm:cxn modelId="{3AC575BC-6C71-6442-9ED6-93AA21EE47D2}" type="presParOf" srcId="{C7A3D189-F7CE-474D-A60C-F8E7D38055BA}" destId="{DAFAD69F-645B-47CF-93D1-34D68E97B54A}" srcOrd="0" destOrd="0" presId="urn:microsoft.com/office/officeart/2018/5/layout/IconCircleLabelList"/>
    <dgm:cxn modelId="{20AD6D7B-00FB-7B4B-9239-DCB842EA3E3B}" type="presParOf" srcId="{C7A3D189-F7CE-474D-A60C-F8E7D38055BA}" destId="{4E97AF65-C211-4501-B9AE-AAB0060B40D2}" srcOrd="1" destOrd="0" presId="urn:microsoft.com/office/officeart/2018/5/layout/IconCircleLabelList"/>
    <dgm:cxn modelId="{268ACB6C-45A7-EB40-A1CB-E9719BD5E4CE}" type="presParOf" srcId="{C7A3D189-F7CE-474D-A60C-F8E7D38055BA}" destId="{839BEF73-CD09-4C4F-9036-FD24C8F29107}" srcOrd="2" destOrd="0" presId="urn:microsoft.com/office/officeart/2018/5/layout/IconCircleLabelList"/>
    <dgm:cxn modelId="{C878E273-8935-7D4C-9292-75B7C9A273D9}" type="presParOf" srcId="{C7A3D189-F7CE-474D-A60C-F8E7D38055BA}" destId="{D4A1EDF7-A8D7-4FDA-983E-1CEA78529F42}" srcOrd="3" destOrd="0" presId="urn:microsoft.com/office/officeart/2018/5/layout/IconCircleLabelList"/>
    <dgm:cxn modelId="{AEC0A95D-382A-0543-A049-2A51E165FD50}" type="presParOf" srcId="{65A8B56C-DCEC-41F2-A0FE-486C1F0555B6}" destId="{55F09703-4390-9340-A41E-7F8ECD8FFA86}" srcOrd="7" destOrd="0" presId="urn:microsoft.com/office/officeart/2018/5/layout/IconCircleLabelList"/>
    <dgm:cxn modelId="{3F24D274-04D2-4445-9572-5C7E8F5DAAB4}" type="presParOf" srcId="{65A8B56C-DCEC-41F2-A0FE-486C1F0555B6}" destId="{8E075CFC-8F1B-4D52-A2EF-62C8E624BFF4}" srcOrd="8" destOrd="0" presId="urn:microsoft.com/office/officeart/2018/5/layout/IconCircleLabelList"/>
    <dgm:cxn modelId="{7C49F402-2916-CD43-B4E6-B982996DB9B3}" type="presParOf" srcId="{8E075CFC-8F1B-4D52-A2EF-62C8E624BFF4}" destId="{B7ABA636-D365-456D-99FE-F8F0E037F705}" srcOrd="0" destOrd="0" presId="urn:microsoft.com/office/officeart/2018/5/layout/IconCircleLabelList"/>
    <dgm:cxn modelId="{BD2FA146-3F18-B741-8F4C-B22D2E2BEAFE}" type="presParOf" srcId="{8E075CFC-8F1B-4D52-A2EF-62C8E624BFF4}" destId="{B1CE9F0B-C545-4D92-995C-EF869E0DB935}" srcOrd="1" destOrd="0" presId="urn:microsoft.com/office/officeart/2018/5/layout/IconCircleLabelList"/>
    <dgm:cxn modelId="{5541E17F-99CC-7F4B-84DB-467A8C6E5A40}" type="presParOf" srcId="{8E075CFC-8F1B-4D52-A2EF-62C8E624BFF4}" destId="{D132551C-649E-42A3-8407-368C7733E35B}" srcOrd="2" destOrd="0" presId="urn:microsoft.com/office/officeart/2018/5/layout/IconCircleLabelList"/>
    <dgm:cxn modelId="{FF443DDE-16DD-AD4E-B767-35556A3D7A7D}" type="presParOf" srcId="{8E075CFC-8F1B-4D52-A2EF-62C8E624BFF4}" destId="{E5B96E73-B5C6-460B-95F1-261322A0325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69A05-D9D6-E74C-91F3-0896752FC6AE}">
      <dsp:nvSpPr>
        <dsp:cNvPr id="0" name=""/>
        <dsp:cNvSpPr/>
      </dsp:nvSpPr>
      <dsp:spPr>
        <a:xfrm>
          <a:off x="3009" y="49374"/>
          <a:ext cx="2387381" cy="1432429"/>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Discussions of course materials</a:t>
          </a:r>
        </a:p>
      </dsp:txBody>
      <dsp:txXfrm>
        <a:off x="3009" y="49374"/>
        <a:ext cx="2387381" cy="1432429"/>
      </dsp:txXfrm>
    </dsp:sp>
    <dsp:sp modelId="{EE475877-47CA-3845-B7DF-3292658D9A6B}">
      <dsp:nvSpPr>
        <dsp:cNvPr id="0" name=""/>
        <dsp:cNvSpPr/>
      </dsp:nvSpPr>
      <dsp:spPr>
        <a:xfrm>
          <a:off x="2629129" y="49374"/>
          <a:ext cx="2387381" cy="1432429"/>
        </a:xfrm>
        <a:prstGeom prst="rect">
          <a:avLst/>
        </a:prstGeom>
        <a:solidFill>
          <a:schemeClr val="accent2">
            <a:hueOff val="279208"/>
            <a:satOff val="-4505"/>
            <a:lumOff val="-78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Collaborative projects</a:t>
          </a:r>
        </a:p>
      </dsp:txBody>
      <dsp:txXfrm>
        <a:off x="2629129" y="49374"/>
        <a:ext cx="2387381" cy="1432429"/>
      </dsp:txXfrm>
    </dsp:sp>
    <dsp:sp modelId="{7C8EACF2-19BB-284D-8FC2-9D84C8A0CAA5}">
      <dsp:nvSpPr>
        <dsp:cNvPr id="0" name=""/>
        <dsp:cNvSpPr/>
      </dsp:nvSpPr>
      <dsp:spPr>
        <a:xfrm>
          <a:off x="5255249" y="49374"/>
          <a:ext cx="2387381" cy="1432429"/>
        </a:xfrm>
        <a:prstGeom prst="rect">
          <a:avLst/>
        </a:prstGeom>
        <a:solidFill>
          <a:schemeClr val="accent2">
            <a:hueOff val="558415"/>
            <a:satOff val="-9010"/>
            <a:lumOff val="-156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Private Journal</a:t>
          </a:r>
        </a:p>
      </dsp:txBody>
      <dsp:txXfrm>
        <a:off x="5255249" y="49374"/>
        <a:ext cx="2387381" cy="1432429"/>
      </dsp:txXfrm>
    </dsp:sp>
    <dsp:sp modelId="{74D42D24-8ACD-7444-A678-94D4151E24F1}">
      <dsp:nvSpPr>
        <dsp:cNvPr id="0" name=""/>
        <dsp:cNvSpPr/>
      </dsp:nvSpPr>
      <dsp:spPr>
        <a:xfrm>
          <a:off x="7881368" y="49374"/>
          <a:ext cx="2387381" cy="1432429"/>
        </a:xfrm>
        <a:prstGeom prst="rect">
          <a:avLst/>
        </a:prstGeom>
        <a:solidFill>
          <a:schemeClr val="accent2">
            <a:hueOff val="837623"/>
            <a:satOff val="-13515"/>
            <a:lumOff val="-235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Debates</a:t>
          </a:r>
        </a:p>
      </dsp:txBody>
      <dsp:txXfrm>
        <a:off x="7881368" y="49374"/>
        <a:ext cx="2387381" cy="1432429"/>
      </dsp:txXfrm>
    </dsp:sp>
    <dsp:sp modelId="{3AEB0FA2-82A5-8F43-89CE-DEAEE014B3F2}">
      <dsp:nvSpPr>
        <dsp:cNvPr id="0" name=""/>
        <dsp:cNvSpPr/>
      </dsp:nvSpPr>
      <dsp:spPr>
        <a:xfrm>
          <a:off x="3009" y="1720542"/>
          <a:ext cx="2387381" cy="1432429"/>
        </a:xfrm>
        <a:prstGeom prst="rect">
          <a:avLst/>
        </a:prstGeom>
        <a:solidFill>
          <a:schemeClr val="accent2">
            <a:hueOff val="1116831"/>
            <a:satOff val="-18019"/>
            <a:lumOff val="-313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Research panel</a:t>
          </a:r>
        </a:p>
      </dsp:txBody>
      <dsp:txXfrm>
        <a:off x="3009" y="1720542"/>
        <a:ext cx="2387381" cy="1432429"/>
      </dsp:txXfrm>
    </dsp:sp>
    <dsp:sp modelId="{D0513D86-0008-324E-B6C6-035D14EE14B7}">
      <dsp:nvSpPr>
        <dsp:cNvPr id="0" name=""/>
        <dsp:cNvSpPr/>
      </dsp:nvSpPr>
      <dsp:spPr>
        <a:xfrm>
          <a:off x="2629129" y="1720542"/>
          <a:ext cx="2387381" cy="1432429"/>
        </a:xfrm>
        <a:prstGeom prst="rect">
          <a:avLst/>
        </a:prstGeom>
        <a:solidFill>
          <a:schemeClr val="accent2">
            <a:hueOff val="1396038"/>
            <a:satOff val="-22524"/>
            <a:lumOff val="-392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Peer editing</a:t>
          </a:r>
        </a:p>
      </dsp:txBody>
      <dsp:txXfrm>
        <a:off x="2629129" y="1720542"/>
        <a:ext cx="2387381" cy="1432429"/>
      </dsp:txXfrm>
    </dsp:sp>
    <dsp:sp modelId="{4CB3B846-4909-4142-AE68-F3A511599E4E}">
      <dsp:nvSpPr>
        <dsp:cNvPr id="0" name=""/>
        <dsp:cNvSpPr/>
      </dsp:nvSpPr>
      <dsp:spPr>
        <a:xfrm>
          <a:off x="5255249" y="1720542"/>
          <a:ext cx="2387381" cy="1432429"/>
        </a:xfrm>
        <a:prstGeom prst="rect">
          <a:avLst/>
        </a:prstGeom>
        <a:solidFill>
          <a:schemeClr val="accent2">
            <a:hueOff val="1675246"/>
            <a:satOff val="-27029"/>
            <a:lumOff val="-470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Problem-solving activities</a:t>
          </a:r>
        </a:p>
      </dsp:txBody>
      <dsp:txXfrm>
        <a:off x="5255249" y="1720542"/>
        <a:ext cx="2387381" cy="1432429"/>
      </dsp:txXfrm>
    </dsp:sp>
    <dsp:sp modelId="{1C34EE94-14EC-5046-97F6-7E045E6F7446}">
      <dsp:nvSpPr>
        <dsp:cNvPr id="0" name=""/>
        <dsp:cNvSpPr/>
      </dsp:nvSpPr>
      <dsp:spPr>
        <a:xfrm>
          <a:off x="7881368" y="1720542"/>
          <a:ext cx="2387381" cy="1432429"/>
        </a:xfrm>
        <a:prstGeom prst="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Brainstorming forums</a:t>
          </a:r>
        </a:p>
      </dsp:txBody>
      <dsp:txXfrm>
        <a:off x="7881368" y="1720542"/>
        <a:ext cx="2387381" cy="1432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7BBB9-4319-4C68-923A-6935AEABCFB5}">
      <dsp:nvSpPr>
        <dsp:cNvPr id="0" name=""/>
        <dsp:cNvSpPr/>
      </dsp:nvSpPr>
      <dsp:spPr>
        <a:xfrm>
          <a:off x="0" y="621"/>
          <a:ext cx="7728267"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CCABA9-2F6F-4DA9-B7AD-57C05856F7E3}">
      <dsp:nvSpPr>
        <dsp:cNvPr id="0" name=""/>
        <dsp:cNvSpPr/>
      </dsp:nvSpPr>
      <dsp:spPr>
        <a:xfrm>
          <a:off x="439582" y="327583"/>
          <a:ext cx="799241" cy="7992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59DD5B-C675-4414-BA16-EA95880B0B14}">
      <dsp:nvSpPr>
        <dsp:cNvPr id="0" name=""/>
        <dsp:cNvSpPr/>
      </dsp:nvSpPr>
      <dsp:spPr>
        <a:xfrm>
          <a:off x="1678407" y="621"/>
          <a:ext cx="604985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kern="1200"/>
            <a:t>Faculty</a:t>
          </a:r>
        </a:p>
      </dsp:txBody>
      <dsp:txXfrm>
        <a:off x="1678407" y="621"/>
        <a:ext cx="6049859" cy="1453166"/>
      </dsp:txXfrm>
    </dsp:sp>
    <dsp:sp modelId="{42BC0BCC-C27B-47C9-824C-466D400A0122}">
      <dsp:nvSpPr>
        <dsp:cNvPr id="0" name=""/>
        <dsp:cNvSpPr/>
      </dsp:nvSpPr>
      <dsp:spPr>
        <a:xfrm>
          <a:off x="0" y="1817078"/>
          <a:ext cx="7728267"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10D24-F294-4691-86B8-4440692B7502}">
      <dsp:nvSpPr>
        <dsp:cNvPr id="0" name=""/>
        <dsp:cNvSpPr/>
      </dsp:nvSpPr>
      <dsp:spPr>
        <a:xfrm>
          <a:off x="439582" y="2144041"/>
          <a:ext cx="799241" cy="7992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170834-5F8A-4DE8-9F86-93D01B974B16}">
      <dsp:nvSpPr>
        <dsp:cNvPr id="0" name=""/>
        <dsp:cNvSpPr/>
      </dsp:nvSpPr>
      <dsp:spPr>
        <a:xfrm>
          <a:off x="1678407" y="1817078"/>
          <a:ext cx="604985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kern="1200"/>
            <a:t>Student</a:t>
          </a:r>
        </a:p>
      </dsp:txBody>
      <dsp:txXfrm>
        <a:off x="1678407" y="1817078"/>
        <a:ext cx="6049859" cy="1453166"/>
      </dsp:txXfrm>
    </dsp:sp>
    <dsp:sp modelId="{B99D7B8A-8B80-4FD5-BA10-519D5905E275}">
      <dsp:nvSpPr>
        <dsp:cNvPr id="0" name=""/>
        <dsp:cNvSpPr/>
      </dsp:nvSpPr>
      <dsp:spPr>
        <a:xfrm>
          <a:off x="0" y="3633536"/>
          <a:ext cx="7728267"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09687D-ECD2-46ED-8B54-B05A04FC1D2B}">
      <dsp:nvSpPr>
        <dsp:cNvPr id="0" name=""/>
        <dsp:cNvSpPr/>
      </dsp:nvSpPr>
      <dsp:spPr>
        <a:xfrm>
          <a:off x="439582" y="3960499"/>
          <a:ext cx="799241" cy="7992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C6E8D5-049E-4503-97C1-C72205578AD5}">
      <dsp:nvSpPr>
        <dsp:cNvPr id="0" name=""/>
        <dsp:cNvSpPr/>
      </dsp:nvSpPr>
      <dsp:spPr>
        <a:xfrm>
          <a:off x="1678407" y="3633536"/>
          <a:ext cx="604985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kern="1200"/>
            <a:t>Self-reflection</a:t>
          </a:r>
        </a:p>
      </dsp:txBody>
      <dsp:txXfrm>
        <a:off x="1678407" y="3633536"/>
        <a:ext cx="6049859" cy="1453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2928C-511A-47A7-91F5-EBF5A7F15ACB}">
      <dsp:nvSpPr>
        <dsp:cNvPr id="0" name=""/>
        <dsp:cNvSpPr/>
      </dsp:nvSpPr>
      <dsp:spPr>
        <a:xfrm>
          <a:off x="356879" y="52117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55853-F488-49FB-9339-14E63003D3AD}">
      <dsp:nvSpPr>
        <dsp:cNvPr id="0" name=""/>
        <dsp:cNvSpPr/>
      </dsp:nvSpPr>
      <dsp:spPr>
        <a:xfrm>
          <a:off x="590879" y="75517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F465F5-30C2-4696-81F2-9F27B071E14F}">
      <dsp:nvSpPr>
        <dsp:cNvPr id="0" name=""/>
        <dsp:cNvSpPr/>
      </dsp:nvSpPr>
      <dsp:spPr>
        <a:xfrm>
          <a:off x="5879" y="19611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Provide rubric</a:t>
          </a:r>
        </a:p>
      </dsp:txBody>
      <dsp:txXfrm>
        <a:off x="5879" y="1961173"/>
        <a:ext cx="1800000" cy="720000"/>
      </dsp:txXfrm>
    </dsp:sp>
    <dsp:sp modelId="{7D277E8C-E4E5-4E58-AA56-8FE032AE306A}">
      <dsp:nvSpPr>
        <dsp:cNvPr id="0" name=""/>
        <dsp:cNvSpPr/>
      </dsp:nvSpPr>
      <dsp:spPr>
        <a:xfrm>
          <a:off x="2471879" y="52117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A08C4-71B3-4BCD-9AA0-409D6626E9DE}">
      <dsp:nvSpPr>
        <dsp:cNvPr id="0" name=""/>
        <dsp:cNvSpPr/>
      </dsp:nvSpPr>
      <dsp:spPr>
        <a:xfrm>
          <a:off x="2705879" y="75517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37EA17-9373-4475-8E73-D99F88FF411D}">
      <dsp:nvSpPr>
        <dsp:cNvPr id="0" name=""/>
        <dsp:cNvSpPr/>
      </dsp:nvSpPr>
      <dsp:spPr>
        <a:xfrm>
          <a:off x="2120879" y="19611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Netiquette</a:t>
          </a:r>
        </a:p>
      </dsp:txBody>
      <dsp:txXfrm>
        <a:off x="2120879" y="1961173"/>
        <a:ext cx="1800000" cy="720000"/>
      </dsp:txXfrm>
    </dsp:sp>
    <dsp:sp modelId="{64EAC48B-AC4C-4A96-BB61-ABCB45C5F726}">
      <dsp:nvSpPr>
        <dsp:cNvPr id="0" name=""/>
        <dsp:cNvSpPr/>
      </dsp:nvSpPr>
      <dsp:spPr>
        <a:xfrm>
          <a:off x="4586880" y="52117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BC489-3257-4684-B887-EED7AF8C139B}">
      <dsp:nvSpPr>
        <dsp:cNvPr id="0" name=""/>
        <dsp:cNvSpPr/>
      </dsp:nvSpPr>
      <dsp:spPr>
        <a:xfrm>
          <a:off x="4820880" y="75517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5B42EE-335F-4B55-AC11-D5747207E9DF}">
      <dsp:nvSpPr>
        <dsp:cNvPr id="0" name=""/>
        <dsp:cNvSpPr/>
      </dsp:nvSpPr>
      <dsp:spPr>
        <a:xfrm>
          <a:off x="4235880" y="19611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Initial post due date</a:t>
          </a:r>
        </a:p>
      </dsp:txBody>
      <dsp:txXfrm>
        <a:off x="4235880" y="1961173"/>
        <a:ext cx="1800000" cy="720000"/>
      </dsp:txXfrm>
    </dsp:sp>
    <dsp:sp modelId="{DAFAD69F-645B-47CF-93D1-34D68E97B54A}">
      <dsp:nvSpPr>
        <dsp:cNvPr id="0" name=""/>
        <dsp:cNvSpPr/>
      </dsp:nvSpPr>
      <dsp:spPr>
        <a:xfrm>
          <a:off x="6701880" y="52117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7AF65-C211-4501-B9AE-AAB0060B40D2}">
      <dsp:nvSpPr>
        <dsp:cNvPr id="0" name=""/>
        <dsp:cNvSpPr/>
      </dsp:nvSpPr>
      <dsp:spPr>
        <a:xfrm>
          <a:off x="6935880" y="75517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A1EDF7-A8D7-4FDA-983E-1CEA78529F42}">
      <dsp:nvSpPr>
        <dsp:cNvPr id="0" name=""/>
        <dsp:cNvSpPr/>
      </dsp:nvSpPr>
      <dsp:spPr>
        <a:xfrm>
          <a:off x="6350880" y="19611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Initial response due date</a:t>
          </a:r>
        </a:p>
      </dsp:txBody>
      <dsp:txXfrm>
        <a:off x="6350880" y="1961173"/>
        <a:ext cx="1800000" cy="720000"/>
      </dsp:txXfrm>
    </dsp:sp>
    <dsp:sp modelId="{B7ABA636-D365-456D-99FE-F8F0E037F705}">
      <dsp:nvSpPr>
        <dsp:cNvPr id="0" name=""/>
        <dsp:cNvSpPr/>
      </dsp:nvSpPr>
      <dsp:spPr>
        <a:xfrm>
          <a:off x="8816880" y="52117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CE9F0B-C545-4D92-995C-EF869E0DB935}">
      <dsp:nvSpPr>
        <dsp:cNvPr id="0" name=""/>
        <dsp:cNvSpPr/>
      </dsp:nvSpPr>
      <dsp:spPr>
        <a:xfrm>
          <a:off x="9050880" y="75517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B96E73-B5C6-460B-95F1-261322A03253}">
      <dsp:nvSpPr>
        <dsp:cNvPr id="0" name=""/>
        <dsp:cNvSpPr/>
      </dsp:nvSpPr>
      <dsp:spPr>
        <a:xfrm>
          <a:off x="8465880" y="19611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Define expectations</a:t>
          </a:r>
        </a:p>
      </dsp:txBody>
      <dsp:txXfrm>
        <a:off x="8465880" y="1961173"/>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54EF0-A164-BD49-A46E-74226FC1144C}" type="datetimeFigureOut">
              <a:rPr lang="en-US" smtClean="0"/>
              <a:t>8/19/20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E247B-0F17-1948-A0B7-D5066E6C357B}" type="slidenum">
              <a:rPr lang="en-US" smtClean="0"/>
              <a:t>‹#›</a:t>
            </a:fld>
            <a:endParaRPr lang="en-US"/>
          </a:p>
        </p:txBody>
      </p:sp>
    </p:spTree>
    <p:extLst>
      <p:ext uri="{BB962C8B-B14F-4D97-AF65-F5344CB8AC3E}">
        <p14:creationId xmlns:p14="http://schemas.microsoft.com/office/powerpoint/2010/main" val="188006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usiness.uc.edu/content/dam/business/Technology/E-Learning/Discussion%20Board%20Example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https://business.uc.edu/content/dam/business/Technology/E-Learning/Discussion%20Board%20Examples.pdf</a:t>
            </a:r>
            <a:endParaRPr lang="en-US" dirty="0"/>
          </a:p>
        </p:txBody>
      </p:sp>
      <p:sp>
        <p:nvSpPr>
          <p:cNvPr id="4" name="Slide Number Placeholder 3"/>
          <p:cNvSpPr>
            <a:spLocks noGrp="1"/>
          </p:cNvSpPr>
          <p:nvPr>
            <p:ph type="sldNum" sz="quarter" idx="5"/>
          </p:nvPr>
        </p:nvSpPr>
        <p:spPr/>
        <p:txBody>
          <a:bodyPr/>
          <a:lstStyle/>
          <a:p>
            <a:fld id="{811E247B-0F17-1948-A0B7-D5066E6C357B}" type="slidenum">
              <a:rPr lang="en-US" smtClean="0"/>
              <a:t>7</a:t>
            </a:fld>
            <a:endParaRPr lang="en-US"/>
          </a:p>
        </p:txBody>
      </p:sp>
    </p:spTree>
    <p:extLst>
      <p:ext uri="{BB962C8B-B14F-4D97-AF65-F5344CB8AC3E}">
        <p14:creationId xmlns:p14="http://schemas.microsoft.com/office/powerpoint/2010/main" val="165692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E247B-0F17-1948-A0B7-D5066E6C357B}" type="slidenum">
              <a:rPr lang="en-US" smtClean="0"/>
              <a:t>8</a:t>
            </a:fld>
            <a:endParaRPr lang="en-US"/>
          </a:p>
        </p:txBody>
      </p:sp>
    </p:spTree>
    <p:extLst>
      <p:ext uri="{BB962C8B-B14F-4D97-AF65-F5344CB8AC3E}">
        <p14:creationId xmlns:p14="http://schemas.microsoft.com/office/powerpoint/2010/main" val="3768551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858e6073d6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858e6073d6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a:t>
            </a:r>
            <a:endParaRPr/>
          </a:p>
        </p:txBody>
      </p:sp>
    </p:spTree>
    <p:extLst>
      <p:ext uri="{BB962C8B-B14F-4D97-AF65-F5344CB8AC3E}">
        <p14:creationId xmlns:p14="http://schemas.microsoft.com/office/powerpoint/2010/main" val="306723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xfrm>
            <a:off x="738188" y="1946672"/>
            <a:ext cx="10715625" cy="4018359"/>
          </a:xfrm>
          <a:prstGeom prst="rect">
            <a:avLst/>
          </a:prstGeom>
        </p:spPr>
        <p:txBody>
          <a:bodyPr/>
          <a:lstStyle>
            <a:lvl1pPr>
              <a:spcBef>
                <a:spcPts val="1687"/>
              </a:spcBef>
              <a:buBlip>
                <a:blip r:embed="rId2"/>
              </a:buBlip>
            </a:lvl1pPr>
            <a:lvl2pPr>
              <a:spcBef>
                <a:spcPts val="1687"/>
              </a:spcBef>
              <a:buBlip>
                <a:blip r:embed="rId2"/>
              </a:buBlip>
            </a:lvl2pPr>
            <a:lvl3pPr>
              <a:spcBef>
                <a:spcPts val="1687"/>
              </a:spcBef>
              <a:buBlip>
                <a:blip r:embed="rId2"/>
              </a:buBlip>
            </a:lvl3pPr>
            <a:lvl4pPr>
              <a:spcBef>
                <a:spcPts val="1687"/>
              </a:spcBef>
              <a:buBlip>
                <a:blip r:embed="rId2"/>
              </a:buBlip>
            </a:lvl4pPr>
            <a:lvl5pPr>
              <a:spcBef>
                <a:spcPts val="1687"/>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9444195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1_Title &amp; Bullets">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xfrm>
            <a:off x="738188" y="1946672"/>
            <a:ext cx="10715625" cy="4018359"/>
          </a:xfrm>
          <a:prstGeom prst="rect">
            <a:avLst/>
          </a:prstGeom>
        </p:spPr>
        <p:txBody>
          <a:bodyPr/>
          <a:lstStyle>
            <a:lvl1pPr>
              <a:spcBef>
                <a:spcPts val="1687"/>
              </a:spcBef>
              <a:buBlip>
                <a:blip r:embed="rId2"/>
              </a:buBlip>
            </a:lvl1pPr>
            <a:lvl2pPr>
              <a:spcBef>
                <a:spcPts val="1687"/>
              </a:spcBef>
              <a:buBlip>
                <a:blip r:embed="rId2"/>
              </a:buBlip>
            </a:lvl2pPr>
            <a:lvl3pPr>
              <a:spcBef>
                <a:spcPts val="1687"/>
              </a:spcBef>
              <a:buBlip>
                <a:blip r:embed="rId2"/>
              </a:buBlip>
            </a:lvl3pPr>
            <a:lvl4pPr>
              <a:spcBef>
                <a:spcPts val="1687"/>
              </a:spcBef>
              <a:buBlip>
                <a:blip r:embed="rId2"/>
              </a:buBlip>
            </a:lvl4pPr>
            <a:lvl5pPr>
              <a:spcBef>
                <a:spcPts val="1687"/>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203595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8/19/20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8/19/20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8/19/20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8/19/20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8/19/20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8/19/20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hyperlink" Target="https://fsymbols.com/computer/trademark/" TargetMode="External"/><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8DEA-A1DC-A445-8243-143866A4C3B1}"/>
              </a:ext>
            </a:extLst>
          </p:cNvPr>
          <p:cNvSpPr>
            <a:spLocks noGrp="1"/>
          </p:cNvSpPr>
          <p:nvPr>
            <p:ph type="ctrTitle"/>
          </p:nvPr>
        </p:nvSpPr>
        <p:spPr/>
        <p:txBody>
          <a:bodyPr/>
          <a:lstStyle/>
          <a:p>
            <a:r>
              <a:rPr lang="en-US" dirty="0"/>
              <a:t>Discussion Forums</a:t>
            </a:r>
            <a:br>
              <a:rPr lang="en-US" dirty="0"/>
            </a:br>
            <a:r>
              <a:rPr lang="en-US" dirty="0"/>
              <a:t>as assessment</a:t>
            </a:r>
          </a:p>
        </p:txBody>
      </p:sp>
      <p:sp>
        <p:nvSpPr>
          <p:cNvPr id="3" name="Subtitle 2">
            <a:extLst>
              <a:ext uri="{FF2B5EF4-FFF2-40B4-BE49-F238E27FC236}">
                <a16:creationId xmlns:a16="http://schemas.microsoft.com/office/drawing/2014/main" id="{904B9E13-3B5C-DB4C-B2BA-487D531D0A15}"/>
              </a:ext>
            </a:extLst>
          </p:cNvPr>
          <p:cNvSpPr>
            <a:spLocks noGrp="1"/>
          </p:cNvSpPr>
          <p:nvPr>
            <p:ph type="subTitle" idx="1"/>
          </p:nvPr>
        </p:nvSpPr>
        <p:spPr>
          <a:xfrm>
            <a:off x="9480330" y="2661849"/>
            <a:ext cx="2711670" cy="3061031"/>
          </a:xfrm>
        </p:spPr>
        <p:txBody>
          <a:bodyPr>
            <a:normAutofit fontScale="92500" lnSpcReduction="10000"/>
          </a:bodyPr>
          <a:lstStyle/>
          <a:p>
            <a:r>
              <a:rPr lang="en-US" b="1" dirty="0">
                <a:solidFill>
                  <a:schemeClr val="tx1"/>
                </a:solidFill>
              </a:rPr>
              <a:t>Stephen Thomas</a:t>
            </a:r>
            <a:r>
              <a:rPr lang="en-US" dirty="0">
                <a:solidFill>
                  <a:schemeClr val="tx1"/>
                </a:solidFill>
              </a:rPr>
              <a:t>, Ph.D.</a:t>
            </a:r>
          </a:p>
          <a:p>
            <a:r>
              <a:rPr lang="en-US" dirty="0">
                <a:solidFill>
                  <a:schemeClr val="tx1"/>
                </a:solidFill>
              </a:rPr>
              <a:t>Digital Curriculum Coordinator, College of Natural Science</a:t>
            </a:r>
          </a:p>
          <a:p>
            <a:r>
              <a:rPr lang="en-US" dirty="0">
                <a:solidFill>
                  <a:schemeClr val="tx1"/>
                </a:solidFill>
              </a:rPr>
              <a:t>Associate Director for the Center for Integrative Studies in General Science</a:t>
            </a:r>
          </a:p>
          <a:p>
            <a:r>
              <a:rPr lang="en-US" dirty="0" err="1">
                <a:solidFill>
                  <a:schemeClr val="tx1"/>
                </a:solidFill>
              </a:rPr>
              <a:t>sthomas@msu.edu</a:t>
            </a:r>
            <a:r>
              <a:rPr lang="en-US" dirty="0">
                <a:solidFill>
                  <a:schemeClr val="tx1"/>
                </a:solidFill>
              </a:rPr>
              <a:t> </a:t>
            </a:r>
          </a:p>
          <a:p>
            <a:endParaRPr lang="en-US" dirty="0">
              <a:solidFill>
                <a:schemeClr val="tx1"/>
              </a:solidFill>
            </a:endParaRPr>
          </a:p>
        </p:txBody>
      </p:sp>
      <p:pic>
        <p:nvPicPr>
          <p:cNvPr id="5" name="Picture 4" descr="A picture containing shirt&#10;&#10;Description automatically generated">
            <a:extLst>
              <a:ext uri="{FF2B5EF4-FFF2-40B4-BE49-F238E27FC236}">
                <a16:creationId xmlns:a16="http://schemas.microsoft.com/office/drawing/2014/main" id="{6FB6AC06-904E-1341-9C2B-124EEBA1889D}"/>
              </a:ext>
            </a:extLst>
          </p:cNvPr>
          <p:cNvPicPr>
            <a:picLocks noChangeAspect="1"/>
          </p:cNvPicPr>
          <p:nvPr/>
        </p:nvPicPr>
        <p:blipFill rotWithShape="1">
          <a:blip r:embed="rId2"/>
          <a:srcRect b="17061"/>
          <a:stretch/>
        </p:blipFill>
        <p:spPr>
          <a:xfrm>
            <a:off x="9725505" y="909299"/>
            <a:ext cx="1960062" cy="1605591"/>
          </a:xfrm>
          <a:prstGeom prst="rect">
            <a:avLst/>
          </a:prstGeom>
        </p:spPr>
      </p:pic>
    </p:spTree>
    <p:extLst>
      <p:ext uri="{BB962C8B-B14F-4D97-AF65-F5344CB8AC3E}">
        <p14:creationId xmlns:p14="http://schemas.microsoft.com/office/powerpoint/2010/main" val="503418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613F5-F1AF-0549-8ED2-898C81D94265}"/>
              </a:ext>
            </a:extLst>
          </p:cNvPr>
          <p:cNvSpPr>
            <a:spLocks noGrp="1"/>
          </p:cNvSpPr>
          <p:nvPr>
            <p:ph type="title"/>
          </p:nvPr>
        </p:nvSpPr>
        <p:spPr>
          <a:xfrm>
            <a:off x="252919" y="1123837"/>
            <a:ext cx="2947482" cy="4601183"/>
          </a:xfrm>
        </p:spPr>
        <p:txBody>
          <a:bodyPr>
            <a:normAutofit/>
          </a:bodyPr>
          <a:lstStyle/>
          <a:p>
            <a:r>
              <a:rPr lang="en-US" sz="4800" dirty="0"/>
              <a:t>Types of feedback</a:t>
            </a:r>
          </a:p>
        </p:txBody>
      </p:sp>
      <p:graphicFrame>
        <p:nvGraphicFramePr>
          <p:cNvPr id="5" name="Content Placeholder 2">
            <a:extLst>
              <a:ext uri="{FF2B5EF4-FFF2-40B4-BE49-F238E27FC236}">
                <a16:creationId xmlns:a16="http://schemas.microsoft.com/office/drawing/2014/main" id="{EAF33A88-B7CB-4BA3-8EBD-CC717EDD21CB}"/>
              </a:ext>
            </a:extLst>
          </p:cNvPr>
          <p:cNvGraphicFramePr>
            <a:graphicFrameLocks noGrp="1"/>
          </p:cNvGraphicFramePr>
          <p:nvPr>
            <p:ph idx="1"/>
            <p:extLst>
              <p:ext uri="{D42A27DB-BD31-4B8C-83A1-F6EECF244321}">
                <p14:modId xmlns:p14="http://schemas.microsoft.com/office/powerpoint/2010/main" val="4212068524"/>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4327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35"/>
          <p:cNvSpPr/>
          <p:nvPr/>
        </p:nvSpPr>
        <p:spPr>
          <a:xfrm>
            <a:off x="8333" y="0"/>
            <a:ext cx="12192000" cy="1439600"/>
          </a:xfrm>
          <a:prstGeom prst="rect">
            <a:avLst/>
          </a:prstGeom>
          <a:solidFill>
            <a:srgbClr val="F5F5F5"/>
          </a:solidFill>
          <a:ln>
            <a:noFill/>
          </a:ln>
        </p:spPr>
        <p:txBody>
          <a:bodyPr spcFirstLastPara="1" wrap="square" lIns="121900" tIns="121900" rIns="121900" bIns="121900" anchor="ctr" anchorCtr="0">
            <a:noAutofit/>
          </a:bodyPr>
          <a:lstStyle/>
          <a:p>
            <a:endParaRPr sz="2400"/>
          </a:p>
        </p:txBody>
      </p:sp>
      <p:pic>
        <p:nvPicPr>
          <p:cNvPr id="780" name="Google Shape;780;p135"/>
          <p:cNvPicPr preferRelativeResize="0"/>
          <p:nvPr/>
        </p:nvPicPr>
        <p:blipFill>
          <a:blip r:embed="rId3">
            <a:alphaModFix amt="78000"/>
          </a:blip>
          <a:stretch>
            <a:fillRect/>
          </a:stretch>
        </p:blipFill>
        <p:spPr>
          <a:xfrm>
            <a:off x="3546267" y="1779637"/>
            <a:ext cx="4839965" cy="4733912"/>
          </a:xfrm>
          <a:prstGeom prst="rect">
            <a:avLst/>
          </a:prstGeom>
          <a:noFill/>
          <a:ln>
            <a:noFill/>
          </a:ln>
        </p:spPr>
      </p:pic>
      <p:pic>
        <p:nvPicPr>
          <p:cNvPr id="781" name="Google Shape;781;p135" descr="Artboard 3.png"/>
          <p:cNvPicPr preferRelativeResize="0"/>
          <p:nvPr/>
        </p:nvPicPr>
        <p:blipFill>
          <a:blip r:embed="rId4">
            <a:alphaModFix/>
          </a:blip>
          <a:stretch>
            <a:fillRect/>
          </a:stretch>
        </p:blipFill>
        <p:spPr>
          <a:xfrm>
            <a:off x="-14633" y="6745343"/>
            <a:ext cx="12192001" cy="133828"/>
          </a:xfrm>
          <a:prstGeom prst="rect">
            <a:avLst/>
          </a:prstGeom>
          <a:noFill/>
          <a:ln>
            <a:noFill/>
          </a:ln>
        </p:spPr>
      </p:pic>
      <p:grpSp>
        <p:nvGrpSpPr>
          <p:cNvPr id="782" name="Google Shape;782;p135"/>
          <p:cNvGrpSpPr/>
          <p:nvPr/>
        </p:nvGrpSpPr>
        <p:grpSpPr>
          <a:xfrm>
            <a:off x="5671450" y="1808375"/>
            <a:ext cx="5090351" cy="2415635"/>
            <a:chOff x="4405987" y="1349138"/>
            <a:chExt cx="3817763" cy="1811726"/>
          </a:xfrm>
        </p:grpSpPr>
        <p:pic>
          <p:nvPicPr>
            <p:cNvPr id="783" name="Google Shape;783;p135"/>
            <p:cNvPicPr preferRelativeResize="0"/>
            <p:nvPr/>
          </p:nvPicPr>
          <p:blipFill>
            <a:blip r:embed="rId5">
              <a:alphaModFix/>
            </a:blip>
            <a:stretch>
              <a:fillRect/>
            </a:stretch>
          </p:blipFill>
          <p:spPr>
            <a:xfrm>
              <a:off x="4405987" y="1349138"/>
              <a:ext cx="3321497" cy="1811726"/>
            </a:xfrm>
            <a:prstGeom prst="rect">
              <a:avLst/>
            </a:prstGeom>
            <a:noFill/>
            <a:ln>
              <a:noFill/>
            </a:ln>
          </p:spPr>
        </p:pic>
        <p:sp>
          <p:nvSpPr>
            <p:cNvPr id="784" name="Google Shape;784;p135"/>
            <p:cNvSpPr txBox="1"/>
            <p:nvPr/>
          </p:nvSpPr>
          <p:spPr>
            <a:xfrm>
              <a:off x="6229350" y="1420875"/>
              <a:ext cx="1994400" cy="1386600"/>
            </a:xfrm>
            <a:prstGeom prst="rect">
              <a:avLst/>
            </a:prstGeom>
            <a:noFill/>
            <a:ln>
              <a:noFill/>
            </a:ln>
          </p:spPr>
          <p:txBody>
            <a:bodyPr spcFirstLastPara="1" wrap="square" lIns="121900" tIns="121900" rIns="121900" bIns="121900" anchor="t" anchorCtr="0">
              <a:noAutofit/>
            </a:bodyPr>
            <a:lstStyle/>
            <a:p>
              <a:r>
                <a:rPr lang="en" sz="2667" b="1">
                  <a:solidFill>
                    <a:srgbClr val="F2B182"/>
                  </a:solidFill>
                  <a:latin typeface="Open Sans"/>
                  <a:ea typeface="Open Sans"/>
                  <a:cs typeface="Open Sans"/>
                  <a:sym typeface="Open Sans"/>
                </a:rPr>
                <a:t>AI Review</a:t>
              </a:r>
              <a:endParaRPr sz="2667" b="1">
                <a:solidFill>
                  <a:srgbClr val="F2B182"/>
                </a:solidFill>
                <a:latin typeface="Open Sans"/>
                <a:ea typeface="Open Sans"/>
                <a:cs typeface="Open Sans"/>
                <a:sym typeface="Open Sans"/>
              </a:endParaRPr>
            </a:p>
            <a:p>
              <a:endParaRPr sz="1067">
                <a:solidFill>
                  <a:srgbClr val="575972"/>
                </a:solidFill>
                <a:latin typeface="Open Sans SemiBold"/>
                <a:ea typeface="Open Sans SemiBold"/>
                <a:cs typeface="Open Sans SemiBold"/>
                <a:sym typeface="Open Sans SemiBold"/>
              </a:endParaRPr>
            </a:p>
            <a:p>
              <a:r>
                <a:rPr lang="en" sz="1067">
                  <a:solidFill>
                    <a:srgbClr val="575972"/>
                  </a:solidFill>
                  <a:latin typeface="Open Sans SemiBold"/>
                  <a:ea typeface="Open Sans SemiBold"/>
                  <a:cs typeface="Open Sans SemiBold"/>
                  <a:sym typeface="Open Sans SemiBold"/>
                </a:rPr>
                <a:t>• Closed-Ended Questions</a:t>
              </a:r>
              <a:endParaRPr sz="1067">
                <a:solidFill>
                  <a:srgbClr val="575972"/>
                </a:solidFill>
                <a:latin typeface="Open Sans SemiBold"/>
                <a:ea typeface="Open Sans SemiBold"/>
                <a:cs typeface="Open Sans SemiBold"/>
                <a:sym typeface="Open Sans SemiBold"/>
              </a:endParaRPr>
            </a:p>
            <a:p>
              <a:r>
                <a:rPr lang="en" sz="1067">
                  <a:solidFill>
                    <a:srgbClr val="575972"/>
                  </a:solidFill>
                  <a:latin typeface="Open Sans SemiBold"/>
                  <a:ea typeface="Open Sans SemiBold"/>
                  <a:cs typeface="Open Sans SemiBold"/>
                  <a:sym typeface="Open Sans SemiBold"/>
                </a:rPr>
                <a:t>• Plagiarism</a:t>
              </a:r>
              <a:endParaRPr sz="1067">
                <a:solidFill>
                  <a:srgbClr val="575972"/>
                </a:solidFill>
                <a:latin typeface="Open Sans SemiBold"/>
                <a:ea typeface="Open Sans SemiBold"/>
                <a:cs typeface="Open Sans SemiBold"/>
                <a:sym typeface="Open Sans SemiBold"/>
              </a:endParaRPr>
            </a:p>
            <a:p>
              <a:r>
                <a:rPr lang="en" sz="1067">
                  <a:solidFill>
                    <a:srgbClr val="575972"/>
                  </a:solidFill>
                  <a:latin typeface="Open Sans SemiBold"/>
                  <a:ea typeface="Open Sans SemiBold"/>
                  <a:cs typeface="Open Sans SemiBold"/>
                  <a:sym typeface="Open Sans SemiBold"/>
                </a:rPr>
                <a:t>• Insufficient Length</a:t>
              </a:r>
              <a:endParaRPr sz="1067">
                <a:solidFill>
                  <a:srgbClr val="575972"/>
                </a:solidFill>
                <a:latin typeface="Open Sans SemiBold"/>
                <a:ea typeface="Open Sans SemiBold"/>
                <a:cs typeface="Open Sans SemiBold"/>
                <a:sym typeface="Open Sans SemiBold"/>
              </a:endParaRPr>
            </a:p>
            <a:p>
              <a:r>
                <a:rPr lang="en" sz="1067">
                  <a:solidFill>
                    <a:srgbClr val="575972"/>
                  </a:solidFill>
                  <a:latin typeface="Open Sans SemiBold"/>
                  <a:ea typeface="Open Sans SemiBold"/>
                  <a:cs typeface="Open Sans SemiBold"/>
                  <a:sym typeface="Open Sans SemiBold"/>
                </a:rPr>
                <a:t>• Class Logistics Content</a:t>
              </a:r>
              <a:endParaRPr sz="1067">
                <a:solidFill>
                  <a:srgbClr val="575972"/>
                </a:solidFill>
                <a:latin typeface="Open Sans SemiBold"/>
                <a:ea typeface="Open Sans SemiBold"/>
                <a:cs typeface="Open Sans SemiBold"/>
                <a:sym typeface="Open Sans SemiBold"/>
              </a:endParaRPr>
            </a:p>
            <a:p>
              <a:r>
                <a:rPr lang="en" sz="1067">
                  <a:solidFill>
                    <a:srgbClr val="575972"/>
                  </a:solidFill>
                  <a:latin typeface="Open Sans SemiBold"/>
                  <a:ea typeface="Open Sans SemiBold"/>
                  <a:cs typeface="Open Sans SemiBold"/>
                  <a:sym typeface="Open Sans SemiBold"/>
                </a:rPr>
                <a:t>• Profanity or Abuse</a:t>
              </a:r>
              <a:endParaRPr sz="1067">
                <a:solidFill>
                  <a:srgbClr val="575972"/>
                </a:solidFill>
                <a:latin typeface="Open Sans SemiBold"/>
                <a:ea typeface="Open Sans SemiBold"/>
                <a:cs typeface="Open Sans SemiBold"/>
                <a:sym typeface="Open Sans SemiBold"/>
              </a:endParaRPr>
            </a:p>
          </p:txBody>
        </p:sp>
      </p:grpSp>
      <p:grpSp>
        <p:nvGrpSpPr>
          <p:cNvPr id="785" name="Google Shape;785;p135"/>
          <p:cNvGrpSpPr/>
          <p:nvPr/>
        </p:nvGrpSpPr>
        <p:grpSpPr>
          <a:xfrm>
            <a:off x="1365259" y="1837333"/>
            <a:ext cx="4609984" cy="2570635"/>
            <a:chOff x="1197775" y="1370856"/>
            <a:chExt cx="3457488" cy="1927976"/>
          </a:xfrm>
        </p:grpSpPr>
        <p:pic>
          <p:nvPicPr>
            <p:cNvPr id="786" name="Google Shape;786;p135"/>
            <p:cNvPicPr preferRelativeResize="0"/>
            <p:nvPr/>
          </p:nvPicPr>
          <p:blipFill>
            <a:blip r:embed="rId6">
              <a:alphaModFix/>
            </a:blip>
            <a:stretch>
              <a:fillRect/>
            </a:stretch>
          </p:blipFill>
          <p:spPr>
            <a:xfrm>
              <a:off x="2859963" y="1370856"/>
              <a:ext cx="1795300" cy="1927976"/>
            </a:xfrm>
            <a:prstGeom prst="rect">
              <a:avLst/>
            </a:prstGeom>
            <a:noFill/>
            <a:ln>
              <a:noFill/>
            </a:ln>
          </p:spPr>
        </p:pic>
        <p:sp>
          <p:nvSpPr>
            <p:cNvPr id="787" name="Google Shape;787;p135"/>
            <p:cNvSpPr txBox="1"/>
            <p:nvPr/>
          </p:nvSpPr>
          <p:spPr>
            <a:xfrm>
              <a:off x="1197775" y="1420875"/>
              <a:ext cx="1864500" cy="893700"/>
            </a:xfrm>
            <a:prstGeom prst="rect">
              <a:avLst/>
            </a:prstGeom>
            <a:noFill/>
            <a:ln>
              <a:noFill/>
            </a:ln>
          </p:spPr>
          <p:txBody>
            <a:bodyPr spcFirstLastPara="1" wrap="square" lIns="121900" tIns="121900" rIns="121900" bIns="121900" anchor="t" anchorCtr="0">
              <a:noAutofit/>
            </a:bodyPr>
            <a:lstStyle/>
            <a:p>
              <a:r>
                <a:rPr lang="en" sz="2667" b="1">
                  <a:solidFill>
                    <a:srgbClr val="6CB8C1"/>
                  </a:solidFill>
                  <a:latin typeface="Open Sans"/>
                  <a:ea typeface="Open Sans"/>
                  <a:cs typeface="Open Sans"/>
                  <a:sym typeface="Open Sans"/>
                </a:rPr>
                <a:t>Write</a:t>
              </a:r>
              <a:endParaRPr sz="2667" b="1">
                <a:solidFill>
                  <a:srgbClr val="6CB8C1"/>
                </a:solidFill>
                <a:latin typeface="Open Sans"/>
                <a:ea typeface="Open Sans"/>
                <a:cs typeface="Open Sans"/>
                <a:sym typeface="Open Sans"/>
              </a:endParaRPr>
            </a:p>
            <a:p>
              <a:r>
                <a:rPr lang="en" sz="1067">
                  <a:solidFill>
                    <a:srgbClr val="575972"/>
                  </a:solidFill>
                  <a:latin typeface="Open Sans SemiBold"/>
                  <a:ea typeface="Open Sans SemiBold"/>
                  <a:cs typeface="Open Sans SemiBold"/>
                  <a:sym typeface="Open Sans SemiBold"/>
                </a:rPr>
                <a:t>Students get real-time feedback while typing to help them proactively improve their writing.</a:t>
              </a:r>
              <a:endParaRPr sz="1067">
                <a:solidFill>
                  <a:srgbClr val="575972"/>
                </a:solidFill>
                <a:latin typeface="Open Sans SemiBold"/>
                <a:ea typeface="Open Sans SemiBold"/>
                <a:cs typeface="Open Sans SemiBold"/>
                <a:sym typeface="Open Sans SemiBold"/>
              </a:endParaRPr>
            </a:p>
          </p:txBody>
        </p:sp>
      </p:grpSp>
      <p:grpSp>
        <p:nvGrpSpPr>
          <p:cNvPr id="788" name="Google Shape;788;p135"/>
          <p:cNvGrpSpPr/>
          <p:nvPr/>
        </p:nvGrpSpPr>
        <p:grpSpPr>
          <a:xfrm>
            <a:off x="4997400" y="1441059"/>
            <a:ext cx="1790800" cy="928651"/>
            <a:chOff x="3900450" y="1080794"/>
            <a:chExt cx="1343100" cy="696488"/>
          </a:xfrm>
        </p:grpSpPr>
        <p:pic>
          <p:nvPicPr>
            <p:cNvPr id="789" name="Google Shape;789;p135"/>
            <p:cNvPicPr preferRelativeResize="0"/>
            <p:nvPr/>
          </p:nvPicPr>
          <p:blipFill>
            <a:blip r:embed="rId7">
              <a:alphaModFix/>
            </a:blip>
            <a:stretch>
              <a:fillRect/>
            </a:stretch>
          </p:blipFill>
          <p:spPr>
            <a:xfrm rot="10800000">
              <a:off x="4419600" y="1472482"/>
              <a:ext cx="304800" cy="304800"/>
            </a:xfrm>
            <a:prstGeom prst="rect">
              <a:avLst/>
            </a:prstGeom>
            <a:noFill/>
            <a:ln>
              <a:noFill/>
            </a:ln>
          </p:spPr>
        </p:pic>
        <p:sp>
          <p:nvSpPr>
            <p:cNvPr id="790" name="Google Shape;790;p135"/>
            <p:cNvSpPr txBox="1"/>
            <p:nvPr/>
          </p:nvSpPr>
          <p:spPr>
            <a:xfrm>
              <a:off x="3900450" y="1080794"/>
              <a:ext cx="1343100" cy="304800"/>
            </a:xfrm>
            <a:prstGeom prst="rect">
              <a:avLst/>
            </a:prstGeom>
            <a:noFill/>
            <a:ln>
              <a:noFill/>
            </a:ln>
          </p:spPr>
          <p:txBody>
            <a:bodyPr spcFirstLastPara="1" wrap="square" lIns="121900" tIns="121900" rIns="121900" bIns="121900" anchor="t" anchorCtr="0">
              <a:noAutofit/>
            </a:bodyPr>
            <a:lstStyle/>
            <a:p>
              <a:pPr algn="ctr"/>
              <a:r>
                <a:rPr lang="en" sz="1200" b="1">
                  <a:solidFill>
                    <a:srgbClr val="575972"/>
                  </a:solidFill>
                </a:rPr>
                <a:t>Post Submitted</a:t>
              </a:r>
              <a:endParaRPr sz="1200" b="1">
                <a:solidFill>
                  <a:srgbClr val="575972"/>
                </a:solidFill>
              </a:endParaRPr>
            </a:p>
          </p:txBody>
        </p:sp>
      </p:grpSp>
      <p:grpSp>
        <p:nvGrpSpPr>
          <p:cNvPr id="791" name="Google Shape;791;p135"/>
          <p:cNvGrpSpPr/>
          <p:nvPr/>
        </p:nvGrpSpPr>
        <p:grpSpPr>
          <a:xfrm>
            <a:off x="5866518" y="3871443"/>
            <a:ext cx="4784157" cy="4890575"/>
            <a:chOff x="4559432" y="2903582"/>
            <a:chExt cx="3588118" cy="3667931"/>
          </a:xfrm>
        </p:grpSpPr>
        <p:pic>
          <p:nvPicPr>
            <p:cNvPr id="792" name="Google Shape;792;p135"/>
            <p:cNvPicPr preferRelativeResize="0"/>
            <p:nvPr/>
          </p:nvPicPr>
          <p:blipFill>
            <a:blip r:embed="rId8">
              <a:alphaModFix/>
            </a:blip>
            <a:stretch>
              <a:fillRect/>
            </a:stretch>
          </p:blipFill>
          <p:spPr>
            <a:xfrm>
              <a:off x="4559432" y="2903582"/>
              <a:ext cx="1801368" cy="1927976"/>
            </a:xfrm>
            <a:prstGeom prst="rect">
              <a:avLst/>
            </a:prstGeom>
            <a:noFill/>
            <a:ln>
              <a:noFill/>
            </a:ln>
          </p:spPr>
        </p:pic>
        <p:sp>
          <p:nvSpPr>
            <p:cNvPr id="793" name="Google Shape;793;p135"/>
            <p:cNvSpPr txBox="1"/>
            <p:nvPr/>
          </p:nvSpPr>
          <p:spPr>
            <a:xfrm>
              <a:off x="6283050" y="3828313"/>
              <a:ext cx="1864500" cy="2743200"/>
            </a:xfrm>
            <a:prstGeom prst="rect">
              <a:avLst/>
            </a:prstGeom>
            <a:noFill/>
            <a:ln>
              <a:noFill/>
            </a:ln>
          </p:spPr>
          <p:txBody>
            <a:bodyPr spcFirstLastPara="1" wrap="square" lIns="121900" tIns="121900" rIns="121900" bIns="121900" anchor="t" anchorCtr="0">
              <a:noAutofit/>
            </a:bodyPr>
            <a:lstStyle/>
            <a:p>
              <a:r>
                <a:rPr lang="en" sz="2667" b="1">
                  <a:solidFill>
                    <a:srgbClr val="FF7A7F"/>
                  </a:solidFill>
                  <a:latin typeface="Open Sans"/>
                  <a:ea typeface="Open Sans"/>
                  <a:cs typeface="Open Sans"/>
                  <a:sym typeface="Open Sans"/>
                </a:rPr>
                <a:t>Coach</a:t>
              </a:r>
              <a:endParaRPr sz="2667" b="1">
                <a:solidFill>
                  <a:srgbClr val="FF7A7F"/>
                </a:solidFill>
                <a:latin typeface="Open Sans"/>
                <a:ea typeface="Open Sans"/>
                <a:cs typeface="Open Sans"/>
                <a:sym typeface="Open Sans"/>
              </a:endParaRPr>
            </a:p>
            <a:p>
              <a:r>
                <a:rPr lang="en" sz="1067">
                  <a:solidFill>
                    <a:srgbClr val="575972"/>
                  </a:solidFill>
                  <a:latin typeface="Open Sans SemiBold"/>
                  <a:ea typeface="Open Sans SemiBold"/>
                  <a:cs typeface="Open Sans SemiBold"/>
                  <a:sym typeface="Open Sans SemiBold"/>
                </a:rPr>
                <a:t>The student receives a coaching email with feedback about why their post was moderated.</a:t>
              </a:r>
              <a:endParaRPr sz="1067">
                <a:solidFill>
                  <a:srgbClr val="575972"/>
                </a:solidFill>
                <a:latin typeface="Open Sans SemiBold"/>
                <a:ea typeface="Open Sans SemiBold"/>
                <a:cs typeface="Open Sans SemiBold"/>
                <a:sym typeface="Open Sans SemiBold"/>
              </a:endParaRPr>
            </a:p>
          </p:txBody>
        </p:sp>
      </p:grpSp>
      <p:grpSp>
        <p:nvGrpSpPr>
          <p:cNvPr id="794" name="Google Shape;794;p135"/>
          <p:cNvGrpSpPr/>
          <p:nvPr/>
        </p:nvGrpSpPr>
        <p:grpSpPr>
          <a:xfrm>
            <a:off x="1384308" y="4075344"/>
            <a:ext cx="4830435" cy="3424608"/>
            <a:chOff x="1197775" y="3049364"/>
            <a:chExt cx="3622826" cy="2568456"/>
          </a:xfrm>
        </p:grpSpPr>
        <p:pic>
          <p:nvPicPr>
            <p:cNvPr id="795" name="Google Shape;795;p135"/>
            <p:cNvPicPr preferRelativeResize="0"/>
            <p:nvPr/>
          </p:nvPicPr>
          <p:blipFill>
            <a:blip r:embed="rId9">
              <a:alphaModFix/>
            </a:blip>
            <a:stretch>
              <a:fillRect/>
            </a:stretch>
          </p:blipFill>
          <p:spPr>
            <a:xfrm>
              <a:off x="2826252" y="3049364"/>
              <a:ext cx="1994349" cy="1789526"/>
            </a:xfrm>
            <a:prstGeom prst="rect">
              <a:avLst/>
            </a:prstGeom>
            <a:noFill/>
            <a:ln>
              <a:noFill/>
            </a:ln>
          </p:spPr>
        </p:pic>
        <p:sp>
          <p:nvSpPr>
            <p:cNvPr id="796" name="Google Shape;796;p135"/>
            <p:cNvSpPr txBox="1"/>
            <p:nvPr/>
          </p:nvSpPr>
          <p:spPr>
            <a:xfrm>
              <a:off x="1197775" y="3828321"/>
              <a:ext cx="1864500" cy="1789500"/>
            </a:xfrm>
            <a:prstGeom prst="rect">
              <a:avLst/>
            </a:prstGeom>
            <a:noFill/>
            <a:ln>
              <a:noFill/>
            </a:ln>
          </p:spPr>
          <p:txBody>
            <a:bodyPr spcFirstLastPara="1" wrap="square" lIns="121900" tIns="121900" rIns="121900" bIns="121900" anchor="t" anchorCtr="0">
              <a:noAutofit/>
            </a:bodyPr>
            <a:lstStyle/>
            <a:p>
              <a:r>
                <a:rPr lang="en" sz="2933" b="1" u="sng">
                  <a:solidFill>
                    <a:srgbClr val="2475A1"/>
                  </a:solidFill>
                  <a:latin typeface="Open Sans"/>
                  <a:ea typeface="Open Sans"/>
                  <a:cs typeface="Open Sans"/>
                  <a:sym typeface="Open Sans"/>
                </a:rPr>
                <a:t>Revise</a:t>
              </a:r>
              <a:endParaRPr sz="2933" b="1" u="sng">
                <a:solidFill>
                  <a:srgbClr val="2475A1"/>
                </a:solidFill>
                <a:latin typeface="Open Sans"/>
                <a:ea typeface="Open Sans"/>
                <a:cs typeface="Open Sans"/>
                <a:sym typeface="Open Sans"/>
              </a:endParaRPr>
            </a:p>
            <a:p>
              <a:r>
                <a:rPr lang="en" sz="1067">
                  <a:solidFill>
                    <a:srgbClr val="575972"/>
                  </a:solidFill>
                  <a:latin typeface="Open Sans SemiBold"/>
                  <a:ea typeface="Open Sans SemiBold"/>
                  <a:cs typeface="Open Sans SemiBold"/>
                  <a:sym typeface="Open Sans SemiBold"/>
                </a:rPr>
                <a:t>The student is prompted to improve and republish their post, allowing them to apply and learn from feedback.</a:t>
              </a:r>
              <a:endParaRPr sz="1067">
                <a:solidFill>
                  <a:srgbClr val="575972"/>
                </a:solidFill>
                <a:latin typeface="Open Sans SemiBold"/>
                <a:ea typeface="Open Sans SemiBold"/>
                <a:cs typeface="Open Sans SemiBold"/>
                <a:sym typeface="Open Sans SemiBold"/>
              </a:endParaRPr>
            </a:p>
          </p:txBody>
        </p:sp>
      </p:grpSp>
      <p:grpSp>
        <p:nvGrpSpPr>
          <p:cNvPr id="797" name="Google Shape;797;p135"/>
          <p:cNvGrpSpPr/>
          <p:nvPr/>
        </p:nvGrpSpPr>
        <p:grpSpPr>
          <a:xfrm>
            <a:off x="7676385" y="3862626"/>
            <a:ext cx="2144633" cy="451356"/>
            <a:chOff x="5909688" y="2896969"/>
            <a:chExt cx="1608475" cy="338517"/>
          </a:xfrm>
        </p:grpSpPr>
        <p:pic>
          <p:nvPicPr>
            <p:cNvPr id="798" name="Google Shape;798;p135"/>
            <p:cNvPicPr preferRelativeResize="0"/>
            <p:nvPr/>
          </p:nvPicPr>
          <p:blipFill>
            <a:blip r:embed="rId10">
              <a:alphaModFix/>
            </a:blip>
            <a:stretch>
              <a:fillRect/>
            </a:stretch>
          </p:blipFill>
          <p:spPr>
            <a:xfrm rot="10800000">
              <a:off x="5909688" y="2930685"/>
              <a:ext cx="304800" cy="304800"/>
            </a:xfrm>
            <a:prstGeom prst="rect">
              <a:avLst/>
            </a:prstGeom>
            <a:noFill/>
            <a:ln>
              <a:noFill/>
            </a:ln>
          </p:spPr>
        </p:pic>
        <p:sp>
          <p:nvSpPr>
            <p:cNvPr id="799" name="Google Shape;799;p135"/>
            <p:cNvSpPr txBox="1"/>
            <p:nvPr/>
          </p:nvSpPr>
          <p:spPr>
            <a:xfrm>
              <a:off x="6175063" y="2896969"/>
              <a:ext cx="1343100" cy="304800"/>
            </a:xfrm>
            <a:prstGeom prst="rect">
              <a:avLst/>
            </a:prstGeom>
            <a:noFill/>
            <a:ln>
              <a:noFill/>
            </a:ln>
          </p:spPr>
          <p:txBody>
            <a:bodyPr spcFirstLastPara="1" wrap="square" lIns="121900" tIns="121900" rIns="121900" bIns="121900" anchor="t" anchorCtr="0">
              <a:noAutofit/>
            </a:bodyPr>
            <a:lstStyle/>
            <a:p>
              <a:pPr algn="ctr"/>
              <a:r>
                <a:rPr lang="en" sz="1200" b="1">
                  <a:solidFill>
                    <a:srgbClr val="575972"/>
                  </a:solidFill>
                </a:rPr>
                <a:t>Post Moderated</a:t>
              </a:r>
              <a:endParaRPr sz="1200" b="1">
                <a:solidFill>
                  <a:srgbClr val="575972"/>
                </a:solidFill>
              </a:endParaRPr>
            </a:p>
          </p:txBody>
        </p:sp>
      </p:grpSp>
      <p:sp>
        <p:nvSpPr>
          <p:cNvPr id="800" name="Google Shape;800;p135"/>
          <p:cNvSpPr txBox="1"/>
          <p:nvPr/>
        </p:nvSpPr>
        <p:spPr>
          <a:xfrm>
            <a:off x="292833" y="186967"/>
            <a:ext cx="7920000" cy="1064400"/>
          </a:xfrm>
          <a:prstGeom prst="rect">
            <a:avLst/>
          </a:prstGeom>
          <a:noFill/>
          <a:ln>
            <a:noFill/>
          </a:ln>
        </p:spPr>
        <p:txBody>
          <a:bodyPr spcFirstLastPara="1" wrap="square" lIns="121900" tIns="121900" rIns="121900" bIns="121900" anchor="t" anchorCtr="0">
            <a:noAutofit/>
          </a:bodyPr>
          <a:lstStyle/>
          <a:p>
            <a:pPr>
              <a:lnSpc>
                <a:spcPct val="115000"/>
              </a:lnSpc>
            </a:pPr>
            <a:r>
              <a:rPr lang="en" sz="1600" b="1">
                <a:solidFill>
                  <a:srgbClr val="424B53"/>
                </a:solidFill>
                <a:latin typeface="Open Sans"/>
                <a:ea typeface="Open Sans"/>
                <a:cs typeface="Open Sans"/>
                <a:sym typeface="Open Sans"/>
              </a:rPr>
              <a:t>Packback’s </a:t>
            </a:r>
            <a:endParaRPr sz="1600" b="1">
              <a:solidFill>
                <a:srgbClr val="424B53"/>
              </a:solidFill>
              <a:latin typeface="Open Sans"/>
              <a:ea typeface="Open Sans"/>
              <a:cs typeface="Open Sans"/>
              <a:sym typeface="Open Sans"/>
            </a:endParaRPr>
          </a:p>
          <a:p>
            <a:pPr>
              <a:lnSpc>
                <a:spcPct val="115000"/>
              </a:lnSpc>
            </a:pPr>
            <a:r>
              <a:rPr lang="en" sz="4000" b="1">
                <a:solidFill>
                  <a:srgbClr val="5CA1AB"/>
                </a:solidFill>
                <a:latin typeface="Open Sans"/>
                <a:ea typeface="Open Sans"/>
                <a:cs typeface="Open Sans"/>
                <a:sym typeface="Open Sans"/>
              </a:rPr>
              <a:t>DigitalTA</a:t>
            </a:r>
            <a:r>
              <a:rPr lang="en" sz="3733">
                <a:solidFill>
                  <a:srgbClr val="999999"/>
                </a:solidFill>
                <a:uFill>
                  <a:noFill/>
                </a:uFill>
                <a:hlinkClick r:id="rId11"/>
              </a:rPr>
              <a:t>™</a:t>
            </a:r>
            <a:endParaRPr sz="4000" b="1">
              <a:solidFill>
                <a:srgbClr val="5CA1AB"/>
              </a:solidFill>
              <a:latin typeface="Open Sans"/>
              <a:ea typeface="Open Sans"/>
              <a:cs typeface="Open Sans"/>
              <a:sym typeface="Open Sans"/>
            </a:endParaRPr>
          </a:p>
          <a:p>
            <a:pPr>
              <a:lnSpc>
                <a:spcPct val="115000"/>
              </a:lnSpc>
            </a:pPr>
            <a:endParaRPr sz="1600">
              <a:solidFill>
                <a:srgbClr val="424B53"/>
              </a:solidFill>
              <a:latin typeface="Open Sans"/>
              <a:ea typeface="Open Sans"/>
              <a:cs typeface="Open Sans"/>
              <a:sym typeface="Open Sans"/>
            </a:endParaRPr>
          </a:p>
        </p:txBody>
      </p:sp>
      <p:sp>
        <p:nvSpPr>
          <p:cNvPr id="801" name="Google Shape;801;p135"/>
          <p:cNvSpPr txBox="1"/>
          <p:nvPr/>
        </p:nvSpPr>
        <p:spPr>
          <a:xfrm>
            <a:off x="3953933" y="217301"/>
            <a:ext cx="7782800" cy="1064400"/>
          </a:xfrm>
          <a:prstGeom prst="rect">
            <a:avLst/>
          </a:prstGeom>
          <a:noFill/>
          <a:ln>
            <a:noFill/>
          </a:ln>
        </p:spPr>
        <p:txBody>
          <a:bodyPr spcFirstLastPara="1" wrap="square" lIns="121900" tIns="121900" rIns="121900" bIns="121900" anchor="t" anchorCtr="0">
            <a:noAutofit/>
          </a:bodyPr>
          <a:lstStyle/>
          <a:p>
            <a:pPr>
              <a:lnSpc>
                <a:spcPct val="115000"/>
              </a:lnSpc>
            </a:pPr>
            <a:r>
              <a:rPr lang="en" sz="1600">
                <a:solidFill>
                  <a:srgbClr val="424B53"/>
                </a:solidFill>
                <a:latin typeface="Open Sans"/>
                <a:ea typeface="Open Sans"/>
                <a:cs typeface="Open Sans"/>
                <a:sym typeface="Open Sans"/>
              </a:rPr>
              <a:t>Packback’s </a:t>
            </a:r>
            <a:r>
              <a:rPr lang="en" sz="1600" b="1">
                <a:solidFill>
                  <a:srgbClr val="424B53"/>
                </a:solidFill>
                <a:latin typeface="Open Sans"/>
                <a:ea typeface="Open Sans"/>
                <a:cs typeface="Open Sans"/>
                <a:sym typeface="Open Sans"/>
              </a:rPr>
              <a:t>DigitalTA</a:t>
            </a:r>
            <a:r>
              <a:rPr lang="en" sz="1600">
                <a:solidFill>
                  <a:srgbClr val="424B53"/>
                </a:solidFill>
                <a:latin typeface="Open Sans"/>
                <a:ea typeface="Open Sans"/>
                <a:cs typeface="Open Sans"/>
                <a:sym typeface="Open Sans"/>
              </a:rPr>
              <a:t> AI provides instant, consistent feedback to students about how to elevate their discussion posts. </a:t>
            </a:r>
            <a:r>
              <a:rPr lang="en" sz="1600" b="1">
                <a:solidFill>
                  <a:srgbClr val="424B53"/>
                </a:solidFill>
                <a:latin typeface="Open Sans"/>
                <a:ea typeface="Open Sans"/>
                <a:cs typeface="Open Sans"/>
                <a:sym typeface="Open Sans"/>
              </a:rPr>
              <a:t>DigitalTA</a:t>
            </a:r>
            <a:r>
              <a:rPr lang="en" sz="1600">
                <a:solidFill>
                  <a:srgbClr val="424B53"/>
                </a:solidFill>
                <a:latin typeface="Open Sans"/>
                <a:ea typeface="Open Sans"/>
                <a:cs typeface="Open Sans"/>
                <a:sym typeface="Open Sans"/>
              </a:rPr>
              <a:t> automatically moderates posts that do not meet standards, giving them a chance to revise.</a:t>
            </a:r>
            <a:endParaRPr sz="1600">
              <a:solidFill>
                <a:srgbClr val="424B53"/>
              </a:solidFill>
              <a:latin typeface="Open Sans"/>
              <a:ea typeface="Open Sans"/>
              <a:cs typeface="Open Sans"/>
              <a:sym typeface="Open Sans"/>
            </a:endParaRPr>
          </a:p>
        </p:txBody>
      </p:sp>
    </p:spTree>
    <p:extLst>
      <p:ext uri="{BB962C8B-B14F-4D97-AF65-F5344CB8AC3E}">
        <p14:creationId xmlns:p14="http://schemas.microsoft.com/office/powerpoint/2010/main" val="1637552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5"/>
                                        </p:tgtEl>
                                        <p:attrNameLst>
                                          <p:attrName>style.visibility</p:attrName>
                                        </p:attrNameLst>
                                      </p:cBhvr>
                                      <p:to>
                                        <p:strVal val="visible"/>
                                      </p:to>
                                    </p:set>
                                    <p:animEffect transition="in" filter="fade">
                                      <p:cBhvr>
                                        <p:cTn id="7" dur="300"/>
                                        <p:tgtEl>
                                          <p:spTgt spid="7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8"/>
                                        </p:tgtEl>
                                        <p:attrNameLst>
                                          <p:attrName>style.visibility</p:attrName>
                                        </p:attrNameLst>
                                      </p:cBhvr>
                                      <p:to>
                                        <p:strVal val="visible"/>
                                      </p:to>
                                    </p:set>
                                    <p:animEffect transition="in" filter="fade">
                                      <p:cBhvr>
                                        <p:cTn id="12" dur="300"/>
                                        <p:tgtEl>
                                          <p:spTgt spid="7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2"/>
                                        </p:tgtEl>
                                        <p:attrNameLst>
                                          <p:attrName>style.visibility</p:attrName>
                                        </p:attrNameLst>
                                      </p:cBhvr>
                                      <p:to>
                                        <p:strVal val="visible"/>
                                      </p:to>
                                    </p:set>
                                    <p:animEffect transition="in" filter="fade">
                                      <p:cBhvr>
                                        <p:cTn id="17" dur="400"/>
                                        <p:tgtEl>
                                          <p:spTgt spid="7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7"/>
                                        </p:tgtEl>
                                        <p:attrNameLst>
                                          <p:attrName>style.visibility</p:attrName>
                                        </p:attrNameLst>
                                      </p:cBhvr>
                                      <p:to>
                                        <p:strVal val="visible"/>
                                      </p:to>
                                    </p:set>
                                    <p:animEffect transition="in" filter="fade">
                                      <p:cBhvr>
                                        <p:cTn id="22" dur="300"/>
                                        <p:tgtEl>
                                          <p:spTgt spid="7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1"/>
                                        </p:tgtEl>
                                        <p:attrNameLst>
                                          <p:attrName>style.visibility</p:attrName>
                                        </p:attrNameLst>
                                      </p:cBhvr>
                                      <p:to>
                                        <p:strVal val="visible"/>
                                      </p:to>
                                    </p:set>
                                    <p:animEffect transition="in" filter="fade">
                                      <p:cBhvr>
                                        <p:cTn id="27" dur="300"/>
                                        <p:tgtEl>
                                          <p:spTgt spid="7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4"/>
                                        </p:tgtEl>
                                        <p:attrNameLst>
                                          <p:attrName>style.visibility</p:attrName>
                                        </p:attrNameLst>
                                      </p:cBhvr>
                                      <p:to>
                                        <p:strVal val="visible"/>
                                      </p:to>
                                    </p:set>
                                    <p:animEffect transition="in" filter="fade">
                                      <p:cBhvr>
                                        <p:cTn id="32" dur="300"/>
                                        <p:tgtEl>
                                          <p:spTgt spid="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7">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a:extLst>
              <a:ext uri="{FF2B5EF4-FFF2-40B4-BE49-F238E27FC236}">
                <a16:creationId xmlns:a16="http://schemas.microsoft.com/office/drawing/2014/main" id="{1C7D6C4D-E486-D144-9C5D-74B1A7496849}"/>
              </a:ext>
            </a:extLst>
          </p:cNvPr>
          <p:cNvSpPr>
            <a:spLocks noGrp="1"/>
          </p:cNvSpPr>
          <p:nvPr>
            <p:ph type="title"/>
          </p:nvPr>
        </p:nvSpPr>
        <p:spPr>
          <a:xfrm>
            <a:off x="554477" y="4599160"/>
            <a:ext cx="11079804" cy="1358020"/>
          </a:xfrm>
        </p:spPr>
        <p:txBody>
          <a:bodyPr anchor="ctr">
            <a:normAutofit/>
          </a:bodyPr>
          <a:lstStyle/>
          <a:p>
            <a:pPr algn="ctr"/>
            <a:r>
              <a:rPr lang="en-US" sz="4400">
                <a:solidFill>
                  <a:schemeClr val="bg1"/>
                </a:solidFill>
              </a:rPr>
              <a:t>Recommendations</a:t>
            </a:r>
          </a:p>
        </p:txBody>
      </p:sp>
      <p:graphicFrame>
        <p:nvGraphicFramePr>
          <p:cNvPr id="5" name="Content Placeholder 2">
            <a:extLst>
              <a:ext uri="{FF2B5EF4-FFF2-40B4-BE49-F238E27FC236}">
                <a16:creationId xmlns:a16="http://schemas.microsoft.com/office/drawing/2014/main" id="{23BCFEB0-E35C-4685-B788-165A88968288}"/>
              </a:ext>
            </a:extLst>
          </p:cNvPr>
          <p:cNvGraphicFramePr>
            <a:graphicFrameLocks noGrp="1"/>
          </p:cNvGraphicFramePr>
          <p:nvPr>
            <p:ph idx="1"/>
            <p:extLst>
              <p:ext uri="{D42A27DB-BD31-4B8C-83A1-F6EECF244321}">
                <p14:modId xmlns:p14="http://schemas.microsoft.com/office/powerpoint/2010/main" val="3883174598"/>
              </p:ext>
            </p:extLst>
          </p:nvPr>
        </p:nvGraphicFramePr>
        <p:xfrm>
          <a:off x="960120" y="640080"/>
          <a:ext cx="10271760" cy="3202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1977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A07F-904C-EF4D-8BBA-BA0EEE04C73E}"/>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7A0B3804-71F2-6E4B-B242-9E941B1CFCDA}"/>
              </a:ext>
            </a:extLst>
          </p:cNvPr>
          <p:cNvSpPr>
            <a:spLocks noGrp="1"/>
          </p:cNvSpPr>
          <p:nvPr>
            <p:ph type="body" idx="1"/>
          </p:nvPr>
        </p:nvSpPr>
        <p:spPr>
          <a:xfrm>
            <a:off x="3563007" y="1946672"/>
            <a:ext cx="7890806" cy="4018359"/>
          </a:xfrm>
        </p:spPr>
        <p:txBody>
          <a:bodyPr/>
          <a:lstStyle/>
          <a:p>
            <a:r>
              <a:rPr lang="en-US" dirty="0"/>
              <a:t>Slides from this talk</a:t>
            </a:r>
          </a:p>
          <a:p>
            <a:r>
              <a:rPr lang="en-US" dirty="0"/>
              <a:t>Netiquette</a:t>
            </a:r>
          </a:p>
          <a:p>
            <a:r>
              <a:rPr lang="en-US" dirty="0"/>
              <a:t>Student instructions on post writing</a:t>
            </a:r>
          </a:p>
          <a:p>
            <a:r>
              <a:rPr lang="en-US" dirty="0"/>
              <a:t>Sample discussion forum rubric</a:t>
            </a:r>
          </a:p>
          <a:p>
            <a:r>
              <a:rPr lang="en-US" dirty="0"/>
              <a:t>D2L Self-enrollment tool</a:t>
            </a:r>
          </a:p>
          <a:p>
            <a:r>
              <a:rPr lang="en-US" dirty="0"/>
              <a:t>Description of Piazza</a:t>
            </a:r>
          </a:p>
          <a:p>
            <a:r>
              <a:rPr lang="en-US" dirty="0" err="1"/>
              <a:t>Powerpoint</a:t>
            </a:r>
            <a:r>
              <a:rPr lang="en-US" dirty="0"/>
              <a:t> overview of </a:t>
            </a:r>
            <a:r>
              <a:rPr lang="en-US"/>
              <a:t>Packback</a:t>
            </a:r>
            <a:endParaRPr lang="en-US" dirty="0"/>
          </a:p>
        </p:txBody>
      </p:sp>
    </p:spTree>
    <p:extLst>
      <p:ext uri="{BB962C8B-B14F-4D97-AF65-F5344CB8AC3E}">
        <p14:creationId xmlns:p14="http://schemas.microsoft.com/office/powerpoint/2010/main" val="1075409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 name="droppedImage.png" descr="droppedImage.png"/>
          <p:cNvPicPr>
            <a:picLocks noChangeAspect="1"/>
          </p:cNvPicPr>
          <p:nvPr/>
        </p:nvPicPr>
        <p:blipFill>
          <a:blip r:embed="rId2"/>
          <a:stretch>
            <a:fillRect/>
          </a:stretch>
        </p:blipFill>
        <p:spPr>
          <a:xfrm>
            <a:off x="4200611" y="1841259"/>
            <a:ext cx="3062883" cy="4125972"/>
          </a:xfrm>
          <a:prstGeom prst="rect">
            <a:avLst/>
          </a:prstGeom>
          <a:ln w="12700">
            <a:miter lim="400000"/>
          </a:ln>
        </p:spPr>
      </p:pic>
      <p:pic>
        <p:nvPicPr>
          <p:cNvPr id="579" name="NDS12 8-09 S.jpg" descr="NDS12 8-09 S.jpg"/>
          <p:cNvPicPr>
            <a:picLocks noChangeAspect="1"/>
          </p:cNvPicPr>
          <p:nvPr/>
        </p:nvPicPr>
        <p:blipFill>
          <a:blip r:embed="rId3"/>
          <a:stretch>
            <a:fillRect/>
          </a:stretch>
        </p:blipFill>
        <p:spPr>
          <a:xfrm>
            <a:off x="8318132" y="2919975"/>
            <a:ext cx="2286000" cy="3047256"/>
          </a:xfrm>
          <a:prstGeom prst="rect">
            <a:avLst/>
          </a:prstGeom>
          <a:ln w="12700">
            <a:miter lim="400000"/>
          </a:ln>
        </p:spPr>
      </p:pic>
      <p:sp>
        <p:nvSpPr>
          <p:cNvPr id="14" name="TextBox 13">
            <a:extLst>
              <a:ext uri="{FF2B5EF4-FFF2-40B4-BE49-F238E27FC236}">
                <a16:creationId xmlns:a16="http://schemas.microsoft.com/office/drawing/2014/main" id="{19386197-F9ED-4546-AC13-A6D64285DC69}"/>
              </a:ext>
            </a:extLst>
          </p:cNvPr>
          <p:cNvSpPr txBox="1"/>
          <p:nvPr/>
        </p:nvSpPr>
        <p:spPr>
          <a:xfrm>
            <a:off x="3736428" y="640930"/>
            <a:ext cx="6321973" cy="1200329"/>
          </a:xfrm>
          <a:prstGeom prst="rect">
            <a:avLst/>
          </a:prstGeom>
          <a:noFill/>
        </p:spPr>
        <p:txBody>
          <a:bodyPr wrap="square" rtlCol="0">
            <a:spAutoFit/>
          </a:bodyPr>
          <a:lstStyle/>
          <a:p>
            <a:r>
              <a:rPr lang="en-US" dirty="0"/>
              <a:t>Objective: Students will be able to describe how organisms survive in suboptimal environmental conditions, maintain temperature, and balance water and solutes.</a:t>
            </a:r>
          </a:p>
          <a:p>
            <a:endParaRPr lang="en-US" dirty="0"/>
          </a:p>
        </p:txBody>
      </p:sp>
      <p:sp>
        <p:nvSpPr>
          <p:cNvPr id="5" name="Title 1">
            <a:extLst>
              <a:ext uri="{FF2B5EF4-FFF2-40B4-BE49-F238E27FC236}">
                <a16:creationId xmlns:a16="http://schemas.microsoft.com/office/drawing/2014/main" id="{EB4ACECD-498C-FB4F-A24E-BAFCF67E5F3B}"/>
              </a:ext>
            </a:extLst>
          </p:cNvPr>
          <p:cNvSpPr>
            <a:spLocks noGrp="1"/>
          </p:cNvSpPr>
          <p:nvPr>
            <p:ph type="title"/>
          </p:nvPr>
        </p:nvSpPr>
        <p:spPr>
          <a:xfrm>
            <a:off x="252919" y="1123837"/>
            <a:ext cx="2947482" cy="4601183"/>
          </a:xfrm>
        </p:spPr>
        <p:txBody>
          <a:bodyPr>
            <a:normAutofit/>
          </a:bodyPr>
          <a:lstStyle/>
          <a:p>
            <a:r>
              <a:rPr lang="en-US" dirty="0"/>
              <a:t>Once upon a time…</a:t>
            </a:r>
          </a:p>
        </p:txBody>
      </p:sp>
    </p:spTree>
    <p:extLst>
      <p:ext uri="{BB962C8B-B14F-4D97-AF65-F5344CB8AC3E}">
        <p14:creationId xmlns:p14="http://schemas.microsoft.com/office/powerpoint/2010/main" val="2529132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578"/>
                                        </p:tgtEl>
                                        <p:attrNameLst>
                                          <p:attrName>style.visibility</p:attrName>
                                        </p:attrNameLst>
                                      </p:cBhvr>
                                      <p:to>
                                        <p:strVal val="visible"/>
                                      </p:to>
                                    </p:set>
                                    <p:animEffect transition="in" filter="dissolve">
                                      <p:cBhvr>
                                        <p:cTn id="7" dur="1000"/>
                                        <p:tgtEl>
                                          <p:spTgt spid="5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579"/>
                                        </p:tgtEl>
                                        <p:attrNameLst>
                                          <p:attrName>style.visibility</p:attrName>
                                        </p:attrNameLst>
                                      </p:cBhvr>
                                      <p:to>
                                        <p:strVal val="visible"/>
                                      </p:to>
                                    </p:set>
                                    <p:animEffect transition="in" filter="dissolve">
                                      <p:cBhvr>
                                        <p:cTn id="12" dur="10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advAuto="0"/>
      <p:bldP spid="579"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E974EE-0EB5-3C40-9F5B-E9988042E887}"/>
              </a:ext>
            </a:extLst>
          </p:cNvPr>
          <p:cNvSpPr/>
          <p:nvPr/>
        </p:nvSpPr>
        <p:spPr>
          <a:xfrm>
            <a:off x="0" y="767443"/>
            <a:ext cx="5535386" cy="5421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FOR YOUR INITIAL POST:  You have the chance to donate your $100 to one of these organizations or leave the fair and give your money to another organization.  Would you donate your money to any of these organizations?   If so, which one and describe the reasons driving this decision.  If not, where would you donate your money and why?"/>
          <p:cNvSpPr txBox="1"/>
          <p:nvPr/>
        </p:nvSpPr>
        <p:spPr>
          <a:xfrm>
            <a:off x="6656616" y="1160268"/>
            <a:ext cx="4938117" cy="4873450"/>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sz="3600">
                <a:solidFill>
                  <a:srgbClr val="FFFFFF"/>
                </a:solidFill>
                <a:latin typeface="Times"/>
                <a:ea typeface="Times"/>
                <a:cs typeface="Times"/>
                <a:sym typeface="Times"/>
              </a:defRPr>
            </a:lvl1pPr>
          </a:lstStyle>
          <a:p>
            <a:r>
              <a:rPr lang="en-US" sz="2400" dirty="0">
                <a:solidFill>
                  <a:schemeClr val="tx1"/>
                </a:solidFill>
              </a:rPr>
              <a:t>FOR YOUR INITIAL POST:  </a:t>
            </a:r>
          </a:p>
          <a:p>
            <a:endParaRPr lang="en-US" sz="2400" dirty="0">
              <a:solidFill>
                <a:schemeClr val="tx1"/>
              </a:solidFill>
            </a:endParaRPr>
          </a:p>
          <a:p>
            <a:r>
              <a:rPr lang="en-US" sz="2400" dirty="0">
                <a:solidFill>
                  <a:schemeClr val="tx1"/>
                </a:solidFill>
              </a:rPr>
              <a:t>You have the chance to donate your $100 to one of these organizations or leave the fair and give your money to another organization.  Would you donate your money to any of these organizations?   If so, which one and describe the reasons driving this decision.  If not, where would you donate your money and why?</a:t>
            </a:r>
          </a:p>
          <a:p>
            <a:endParaRPr lang="en-US" sz="2400" dirty="0">
              <a:solidFill>
                <a:schemeClr val="tx1"/>
              </a:solidFill>
            </a:endParaRPr>
          </a:p>
          <a:p>
            <a:endParaRPr sz="2400" dirty="0">
              <a:solidFill>
                <a:schemeClr val="tx1"/>
              </a:solidFill>
            </a:endParaRPr>
          </a:p>
        </p:txBody>
      </p:sp>
      <p:sp>
        <p:nvSpPr>
          <p:cNvPr id="593" name="FOR YOUR INITIAL POST:…"/>
          <p:cNvSpPr txBox="1"/>
          <p:nvPr/>
        </p:nvSpPr>
        <p:spPr>
          <a:xfrm>
            <a:off x="6558259" y="2528534"/>
            <a:ext cx="4938117" cy="46160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a:defRPr sz="3600">
                <a:solidFill>
                  <a:srgbClr val="FFFFFF"/>
                </a:solidFill>
                <a:latin typeface="Times"/>
                <a:ea typeface="Times"/>
                <a:cs typeface="Times"/>
                <a:sym typeface="Times"/>
              </a:defRPr>
            </a:pPr>
            <a:endParaRPr sz="2531" dirty="0"/>
          </a:p>
        </p:txBody>
      </p:sp>
      <p:sp>
        <p:nvSpPr>
          <p:cNvPr id="2" name="TextBox 1">
            <a:extLst>
              <a:ext uri="{FF2B5EF4-FFF2-40B4-BE49-F238E27FC236}">
                <a16:creationId xmlns:a16="http://schemas.microsoft.com/office/drawing/2014/main" id="{0FDC14D7-2D3B-D649-B5E7-CABE1E7373C1}"/>
              </a:ext>
            </a:extLst>
          </p:cNvPr>
          <p:cNvSpPr txBox="1"/>
          <p:nvPr/>
        </p:nvSpPr>
        <p:spPr>
          <a:xfrm>
            <a:off x="599934" y="1160268"/>
            <a:ext cx="4335517" cy="5262979"/>
          </a:xfrm>
          <a:prstGeom prst="rect">
            <a:avLst/>
          </a:prstGeom>
          <a:noFill/>
        </p:spPr>
        <p:txBody>
          <a:bodyPr wrap="square" rtlCol="0">
            <a:spAutoFit/>
          </a:bodyPr>
          <a:lstStyle/>
          <a:p>
            <a:r>
              <a:rPr lang="en-US" sz="2400" dirty="0"/>
              <a:t>FOR YOUR INITIAL POST:</a:t>
            </a:r>
          </a:p>
          <a:p>
            <a:endParaRPr lang="en-US" sz="2400" dirty="0"/>
          </a:p>
          <a:p>
            <a:r>
              <a:rPr lang="en-US" sz="2400" dirty="0"/>
              <a:t>Describe how the concept of metapopulations applies to gypsy moth spread?  Give a couple of examples of questions you have / things you find confusing / things you want to more on.  In your responses to others, help them with their questions, confusions, or interests.</a:t>
            </a:r>
          </a:p>
          <a:p>
            <a:endParaRPr lang="en-US" sz="2400" dirty="0"/>
          </a:p>
          <a:p>
            <a:endParaRPr lang="en-US" sz="2400" dirty="0"/>
          </a:p>
        </p:txBody>
      </p:sp>
    </p:spTree>
    <p:extLst>
      <p:ext uri="{BB962C8B-B14F-4D97-AF65-F5344CB8AC3E}">
        <p14:creationId xmlns:p14="http://schemas.microsoft.com/office/powerpoint/2010/main" val="1808110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iterate>
                                    <p:tmAbs val="0"/>
                                  </p:iterate>
                                  <p:childTnLst>
                                    <p:anim calcmode="lin" valueType="num">
                                      <p:cBhvr>
                                        <p:cTn id="6" dur="1000" fill="hold"/>
                                        <p:tgtEl>
                                          <p:spTgt spid="593"/>
                                        </p:tgtEl>
                                        <p:attrNameLst>
                                          <p:attrName>ppt_x</p:attrName>
                                        </p:attrNameLst>
                                      </p:cBhvr>
                                      <p:tavLst>
                                        <p:tav tm="0">
                                          <p:val>
                                            <p:strVal val="ppt_x"/>
                                          </p:val>
                                        </p:tav>
                                        <p:tav tm="100000">
                                          <p:val>
                                            <p:strVal val="0-ppt_w/2"/>
                                          </p:val>
                                        </p:tav>
                                      </p:tavLst>
                                    </p:anim>
                                    <p:anim calcmode="lin" valueType="num">
                                      <p:cBhvr>
                                        <p:cTn id="7" dur="1000" fill="hold"/>
                                        <p:tgtEl>
                                          <p:spTgt spid="593"/>
                                        </p:tgtEl>
                                        <p:attrNameLst>
                                          <p:attrName>ppt_y</p:attrName>
                                        </p:attrNameLst>
                                      </p:cBhvr>
                                      <p:tavLst>
                                        <p:tav tm="0">
                                          <p:val>
                                            <p:strVal val="ppt_y"/>
                                          </p:val>
                                        </p:tav>
                                        <p:tav tm="100000">
                                          <p:val>
                                            <p:strVal val="ppt_y"/>
                                          </p:val>
                                        </p:tav>
                                      </p:tavLst>
                                    </p:anim>
                                    <p:set>
                                      <p:cBhvr>
                                        <p:cTn id="8" fill="hold">
                                          <p:stCondLst>
                                            <p:cond delay="999"/>
                                          </p:stCondLst>
                                        </p:cTn>
                                        <p:tgtEl>
                                          <p:spTgt spid="593"/>
                                        </p:tgtEl>
                                        <p:attrNameLst>
                                          <p:attrName>style.visibility</p:attrName>
                                        </p:attrNameLst>
                                      </p:cBhvr>
                                      <p:to>
                                        <p:strVal val="hidden"/>
                                      </p:to>
                                    </p:set>
                                  </p:childTnLst>
                                </p:cTn>
                              </p:par>
                            </p:childTnLst>
                          </p:cTn>
                        </p:par>
                        <p:par>
                          <p:cTn id="9" fill="hold">
                            <p:stCondLst>
                              <p:cond delay="1000"/>
                            </p:stCondLst>
                            <p:childTnLst>
                              <p:par>
                                <p:cTn id="10" presetID="2" presetClass="entr" presetSubtype="2" fill="hold" grpId="0" nodeType="afterEffect">
                                  <p:stCondLst>
                                    <p:cond delay="0"/>
                                  </p:stCondLst>
                                  <p:iterate>
                                    <p:tmAbs val="0"/>
                                  </p:iterate>
                                  <p:childTnLst>
                                    <p:set>
                                      <p:cBhvr>
                                        <p:cTn id="11" fill="hold"/>
                                        <p:tgtEl>
                                          <p:spTgt spid="592"/>
                                        </p:tgtEl>
                                        <p:attrNameLst>
                                          <p:attrName>style.visibility</p:attrName>
                                        </p:attrNameLst>
                                      </p:cBhvr>
                                      <p:to>
                                        <p:strVal val="visible"/>
                                      </p:to>
                                    </p:set>
                                    <p:anim calcmode="lin" valueType="num">
                                      <p:cBhvr>
                                        <p:cTn id="12" dur="1000" fill="hold"/>
                                        <p:tgtEl>
                                          <p:spTgt spid="592"/>
                                        </p:tgtEl>
                                        <p:attrNameLst>
                                          <p:attrName>ppt_x</p:attrName>
                                        </p:attrNameLst>
                                      </p:cBhvr>
                                      <p:tavLst>
                                        <p:tav tm="0">
                                          <p:val>
                                            <p:strVal val="1+#ppt_w/2"/>
                                          </p:val>
                                        </p:tav>
                                        <p:tav tm="100000">
                                          <p:val>
                                            <p:strVal val="#ppt_x"/>
                                          </p:val>
                                        </p:tav>
                                      </p:tavLst>
                                    </p:anim>
                                    <p:anim calcmode="lin" valueType="num">
                                      <p:cBhvr>
                                        <p:cTn id="13" dur="1000" fill="hold"/>
                                        <p:tgtEl>
                                          <p:spTgt spid="5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 grpId="0" animBg="1" advAuto="0"/>
      <p:bldP spid="593"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7" name="Mixed Chart"/>
          <p:cNvGraphicFramePr/>
          <p:nvPr>
            <p:extLst>
              <p:ext uri="{D42A27DB-BD31-4B8C-83A1-F6EECF244321}">
                <p14:modId xmlns:p14="http://schemas.microsoft.com/office/powerpoint/2010/main" val="605665512"/>
              </p:ext>
            </p:extLst>
          </p:nvPr>
        </p:nvGraphicFramePr>
        <p:xfrm>
          <a:off x="873999" y="67121"/>
          <a:ext cx="10625958" cy="6511158"/>
        </p:xfrm>
        <a:graphic>
          <a:graphicData uri="http://schemas.openxmlformats.org/drawingml/2006/chart">
            <c:chart xmlns:c="http://schemas.openxmlformats.org/drawingml/2006/chart" xmlns:r="http://schemas.openxmlformats.org/officeDocument/2006/relationships" r:id="rId2"/>
          </a:graphicData>
        </a:graphic>
      </p:graphicFrame>
      <p:sp>
        <p:nvSpPr>
          <p:cNvPr id="595" name="Star"/>
          <p:cNvSpPr/>
          <p:nvPr/>
        </p:nvSpPr>
        <p:spPr>
          <a:xfrm>
            <a:off x="8833112" y="2562957"/>
            <a:ext cx="879403" cy="8660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2675" y="5904"/>
                </a:lnTo>
                <a:lnTo>
                  <a:pt x="17849" y="2605"/>
                </a:lnTo>
                <a:lnTo>
                  <a:pt x="15549" y="8352"/>
                </a:lnTo>
                <a:lnTo>
                  <a:pt x="21600" y="9202"/>
                </a:lnTo>
                <a:lnTo>
                  <a:pt x="16200" y="12103"/>
                </a:lnTo>
                <a:lnTo>
                  <a:pt x="20297" y="16704"/>
                </a:lnTo>
                <a:lnTo>
                  <a:pt x="14325" y="15401"/>
                </a:lnTo>
                <a:lnTo>
                  <a:pt x="14551" y="21600"/>
                </a:lnTo>
                <a:lnTo>
                  <a:pt x="10800" y="16704"/>
                </a:lnTo>
                <a:lnTo>
                  <a:pt x="7049" y="21600"/>
                </a:lnTo>
                <a:lnTo>
                  <a:pt x="7275" y="15401"/>
                </a:lnTo>
                <a:lnTo>
                  <a:pt x="1303" y="16704"/>
                </a:lnTo>
                <a:lnTo>
                  <a:pt x="5400" y="12103"/>
                </a:lnTo>
                <a:lnTo>
                  <a:pt x="0" y="9202"/>
                </a:lnTo>
                <a:lnTo>
                  <a:pt x="6051" y="8352"/>
                </a:lnTo>
                <a:lnTo>
                  <a:pt x="3751" y="2605"/>
                </a:lnTo>
                <a:lnTo>
                  <a:pt x="8925" y="5904"/>
                </a:lnTo>
                <a:close/>
              </a:path>
            </a:pathLst>
          </a:custGeom>
          <a:solidFill>
            <a:srgbClr val="FF8647">
              <a:alpha val="52000"/>
            </a:srgbClr>
          </a:solidFill>
          <a:ln w="12700">
            <a:miter lim="400000"/>
          </a:ln>
          <a:effectLst>
            <a:outerShdw blurRad="101600" dir="5400000" rotWithShape="0">
              <a:srgbClr val="000000">
                <a:alpha val="50000"/>
              </a:srgbClr>
            </a:outerShdw>
          </a:effectLst>
        </p:spPr>
        <p:txBody>
          <a:bodyPr lIns="35719" tIns="35719" rIns="35719" bIns="35719" anchor="ctr"/>
          <a:lstStyle/>
          <a:p>
            <a:pPr algn="ctr" defTabSz="410751">
              <a:defRPr sz="3600">
                <a:solidFill>
                  <a:srgbClr val="FFFFFF"/>
                </a:solidFill>
                <a:effectLst>
                  <a:outerShdw blurRad="38100" dist="64529" dir="2700000" rotWithShape="0">
                    <a:srgbClr val="000000">
                      <a:alpha val="48275"/>
                    </a:srgbClr>
                  </a:outerShdw>
                </a:effectLst>
                <a:latin typeface="+mj-lt"/>
                <a:ea typeface="+mj-ea"/>
                <a:cs typeface="+mj-cs"/>
                <a:sym typeface="Helvetica Neue Light"/>
              </a:defRPr>
            </a:pPr>
            <a:endParaRPr sz="2531"/>
          </a:p>
        </p:txBody>
      </p:sp>
      <p:sp>
        <p:nvSpPr>
          <p:cNvPr id="596" name="Most important component to reach course objectives."/>
          <p:cNvSpPr txBox="1">
            <a:spLocks noGrp="1"/>
          </p:cNvSpPr>
          <p:nvPr>
            <p:ph type="title"/>
          </p:nvPr>
        </p:nvSpPr>
        <p:spPr>
          <a:xfrm>
            <a:off x="3561767" y="100601"/>
            <a:ext cx="8036719" cy="1214438"/>
          </a:xfrm>
          <a:prstGeom prst="rect">
            <a:avLst/>
          </a:prstGeom>
        </p:spPr>
        <p:txBody>
          <a:bodyPr>
            <a:normAutofit/>
          </a:bodyPr>
          <a:lstStyle>
            <a:lvl1pPr>
              <a:defRPr sz="4800"/>
            </a:lvl1pPr>
          </a:lstStyle>
          <a:p>
            <a:r>
              <a:rPr sz="3600" dirty="0"/>
              <a:t>Most important component to reach course objectives.</a:t>
            </a:r>
          </a:p>
        </p:txBody>
      </p:sp>
      <p:sp>
        <p:nvSpPr>
          <p:cNvPr id="598" name="%"/>
          <p:cNvSpPr txBox="1"/>
          <p:nvPr/>
        </p:nvSpPr>
        <p:spPr>
          <a:xfrm>
            <a:off x="873999" y="2732700"/>
            <a:ext cx="376707" cy="5265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ctr" defTabSz="584200">
              <a:defRPr sz="4200">
                <a:solidFill>
                  <a:srgbClr val="FFFFFF"/>
                </a:solidFill>
                <a:effectLst>
                  <a:outerShdw blurRad="38100" dist="64529" dir="2700000" rotWithShape="0">
                    <a:srgbClr val="000000">
                      <a:alpha val="48275"/>
                    </a:srgbClr>
                  </a:outerShdw>
                </a:effectLst>
                <a:latin typeface="+mj-lt"/>
                <a:ea typeface="+mj-ea"/>
                <a:cs typeface="+mj-cs"/>
                <a:sym typeface="Helvetica Neue Light"/>
              </a:defRPr>
            </a:lvl1pPr>
          </a:lstStyle>
          <a:p>
            <a:r>
              <a:rPr sz="2953" dirty="0"/>
              <a:t>%</a:t>
            </a:r>
          </a:p>
        </p:txBody>
      </p:sp>
    </p:spTree>
    <p:extLst>
      <p:ext uri="{BB962C8B-B14F-4D97-AF65-F5344CB8AC3E}">
        <p14:creationId xmlns:p14="http://schemas.microsoft.com/office/powerpoint/2010/main" val="714119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CC0F-70D5-6E45-8C94-CE7FCC4EFB8D}"/>
              </a:ext>
            </a:extLst>
          </p:cNvPr>
          <p:cNvSpPr>
            <a:spLocks noGrp="1"/>
          </p:cNvSpPr>
          <p:nvPr>
            <p:ph type="title"/>
          </p:nvPr>
        </p:nvSpPr>
        <p:spPr/>
        <p:txBody>
          <a:bodyPr/>
          <a:lstStyle/>
          <a:p>
            <a:r>
              <a:rPr lang="en-US" dirty="0"/>
              <a:t>Discussion</a:t>
            </a:r>
            <a:br>
              <a:rPr lang="en-US" dirty="0"/>
            </a:br>
            <a:r>
              <a:rPr lang="en-US" dirty="0"/>
              <a:t>forum </a:t>
            </a:r>
            <a:br>
              <a:rPr lang="en-US" dirty="0"/>
            </a:br>
            <a:r>
              <a:rPr lang="en-US" dirty="0"/>
              <a:t>as </a:t>
            </a:r>
            <a:br>
              <a:rPr lang="en-US" dirty="0"/>
            </a:br>
            <a:r>
              <a:rPr lang="en-US" dirty="0"/>
              <a:t>organic </a:t>
            </a:r>
            <a:br>
              <a:rPr lang="en-US" dirty="0"/>
            </a:br>
            <a:r>
              <a:rPr lang="en-US" dirty="0"/>
              <a:t>dialogue.</a:t>
            </a:r>
          </a:p>
        </p:txBody>
      </p:sp>
      <p:pic>
        <p:nvPicPr>
          <p:cNvPr id="1026" name="Picture 2" descr="Free photo President Consulting Discussion Head Of State - Max Pixel">
            <a:extLst>
              <a:ext uri="{FF2B5EF4-FFF2-40B4-BE49-F238E27FC236}">
                <a16:creationId xmlns:a16="http://schemas.microsoft.com/office/drawing/2014/main" id="{7E91854B-9551-124F-9DD8-01FB6D269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131" y="0"/>
            <a:ext cx="9124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28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ABB50D4-6148-8544-97C3-3E4100C0F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7238" y="0"/>
            <a:ext cx="5967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FBA3125-4255-C046-B1D5-F8A4090D76FA}"/>
              </a:ext>
            </a:extLst>
          </p:cNvPr>
          <p:cNvSpPr txBox="1">
            <a:spLocks/>
          </p:cNvSpPr>
          <p:nvPr/>
        </p:nvSpPr>
        <p:spPr>
          <a:xfrm>
            <a:off x="137305" y="1128408"/>
            <a:ext cx="3268047"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Discussion</a:t>
            </a:r>
            <a:br>
              <a:rPr lang="en-US" dirty="0"/>
            </a:br>
            <a:r>
              <a:rPr lang="en-US" dirty="0"/>
              <a:t>forum </a:t>
            </a:r>
            <a:br>
              <a:rPr lang="en-US" dirty="0"/>
            </a:br>
            <a:r>
              <a:rPr lang="en-US" dirty="0"/>
              <a:t>as </a:t>
            </a:r>
            <a:br>
              <a:rPr lang="en-US" dirty="0"/>
            </a:br>
            <a:r>
              <a:rPr lang="en-US" dirty="0"/>
              <a:t>structured</a:t>
            </a:r>
          </a:p>
          <a:p>
            <a:r>
              <a:rPr lang="en-US" dirty="0"/>
              <a:t>response or correspondence.</a:t>
            </a:r>
          </a:p>
        </p:txBody>
      </p:sp>
    </p:spTree>
    <p:extLst>
      <p:ext uri="{BB962C8B-B14F-4D97-AF65-F5344CB8AC3E}">
        <p14:creationId xmlns:p14="http://schemas.microsoft.com/office/powerpoint/2010/main" val="4106498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a:extLst>
              <a:ext uri="{FF2B5EF4-FFF2-40B4-BE49-F238E27FC236}">
                <a16:creationId xmlns:a16="http://schemas.microsoft.com/office/drawing/2014/main" id="{34D613F5-F1AF-0549-8ED2-898C81D94265}"/>
              </a:ext>
            </a:extLst>
          </p:cNvPr>
          <p:cNvSpPr>
            <a:spLocks noGrp="1"/>
          </p:cNvSpPr>
          <p:nvPr>
            <p:ph type="title"/>
          </p:nvPr>
        </p:nvSpPr>
        <p:spPr>
          <a:xfrm>
            <a:off x="554477" y="4599160"/>
            <a:ext cx="11079804" cy="1358020"/>
          </a:xfrm>
        </p:spPr>
        <p:txBody>
          <a:bodyPr anchor="ctr">
            <a:normAutofit/>
          </a:bodyPr>
          <a:lstStyle/>
          <a:p>
            <a:pPr algn="ctr"/>
            <a:r>
              <a:rPr lang="en-US" sz="4400">
                <a:solidFill>
                  <a:schemeClr val="bg1"/>
                </a:solidFill>
              </a:rPr>
              <a:t>Types of approaches</a:t>
            </a:r>
          </a:p>
        </p:txBody>
      </p:sp>
      <p:graphicFrame>
        <p:nvGraphicFramePr>
          <p:cNvPr id="5" name="Content Placeholder 2">
            <a:extLst>
              <a:ext uri="{FF2B5EF4-FFF2-40B4-BE49-F238E27FC236}">
                <a16:creationId xmlns:a16="http://schemas.microsoft.com/office/drawing/2014/main" id="{63E95275-5BA8-42EA-8780-4DE4B1479AC9}"/>
              </a:ext>
            </a:extLst>
          </p:cNvPr>
          <p:cNvGraphicFramePr>
            <a:graphicFrameLocks noGrp="1"/>
          </p:cNvGraphicFramePr>
          <p:nvPr>
            <p:ph idx="1"/>
            <p:extLst>
              <p:ext uri="{D42A27DB-BD31-4B8C-83A1-F6EECF244321}">
                <p14:modId xmlns:p14="http://schemas.microsoft.com/office/powerpoint/2010/main" val="185507673"/>
              </p:ext>
            </p:extLst>
          </p:nvPr>
        </p:nvGraphicFramePr>
        <p:xfrm>
          <a:off x="960120" y="640080"/>
          <a:ext cx="10271760" cy="320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8067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E88BD8-74A0-5744-8B2A-E4181C1E0B49}"/>
              </a:ext>
            </a:extLst>
          </p:cNvPr>
          <p:cNvSpPr txBox="1">
            <a:spLocks/>
          </p:cNvSpPr>
          <p:nvPr/>
        </p:nvSpPr>
        <p:spPr>
          <a:xfrm>
            <a:off x="252919" y="1123837"/>
            <a:ext cx="2947482" cy="4601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4800" dirty="0">
                <a:solidFill>
                  <a:schemeClr val="bg1"/>
                </a:solidFill>
              </a:rPr>
              <a:t>D2L Rubrics</a:t>
            </a:r>
          </a:p>
        </p:txBody>
      </p:sp>
      <p:pic>
        <p:nvPicPr>
          <p:cNvPr id="8" name="Picture 7" descr="A screenshot of a cell phone&#10;&#10;Description automatically generated">
            <a:extLst>
              <a:ext uri="{FF2B5EF4-FFF2-40B4-BE49-F238E27FC236}">
                <a16:creationId xmlns:a16="http://schemas.microsoft.com/office/drawing/2014/main" id="{DEFFEB74-273B-934A-B914-87F4424773F5}"/>
              </a:ext>
            </a:extLst>
          </p:cNvPr>
          <p:cNvPicPr>
            <a:picLocks noChangeAspect="1"/>
          </p:cNvPicPr>
          <p:nvPr/>
        </p:nvPicPr>
        <p:blipFill rotWithShape="1">
          <a:blip r:embed="rId3"/>
          <a:srcRect r="10628" b="12143"/>
          <a:stretch/>
        </p:blipFill>
        <p:spPr>
          <a:xfrm>
            <a:off x="2714586" y="538843"/>
            <a:ext cx="9224495" cy="6025243"/>
          </a:xfrm>
          <a:prstGeom prst="rect">
            <a:avLst/>
          </a:prstGeom>
        </p:spPr>
      </p:pic>
    </p:spTree>
    <p:extLst>
      <p:ext uri="{BB962C8B-B14F-4D97-AF65-F5344CB8AC3E}">
        <p14:creationId xmlns:p14="http://schemas.microsoft.com/office/powerpoint/2010/main" val="3428239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323584AB-90A4-C845-AE4A-C086DC57F1E2}"/>
              </a:ext>
            </a:extLst>
          </p:cNvPr>
          <p:cNvPicPr>
            <a:picLocks noChangeAspect="1"/>
          </p:cNvPicPr>
          <p:nvPr/>
        </p:nvPicPr>
        <p:blipFill>
          <a:blip r:embed="rId2"/>
          <a:stretch>
            <a:fillRect/>
          </a:stretch>
        </p:blipFill>
        <p:spPr>
          <a:xfrm>
            <a:off x="3191327" y="3178498"/>
            <a:ext cx="7636329" cy="3506236"/>
          </a:xfrm>
          <a:prstGeom prst="rect">
            <a:avLst/>
          </a:prstGeom>
        </p:spPr>
      </p:pic>
      <p:sp>
        <p:nvSpPr>
          <p:cNvPr id="4" name="Title 1">
            <a:extLst>
              <a:ext uri="{FF2B5EF4-FFF2-40B4-BE49-F238E27FC236}">
                <a16:creationId xmlns:a16="http://schemas.microsoft.com/office/drawing/2014/main" id="{51E72E72-4BAB-3349-9B61-9CE1077C3076}"/>
              </a:ext>
            </a:extLst>
          </p:cNvPr>
          <p:cNvSpPr txBox="1">
            <a:spLocks/>
          </p:cNvSpPr>
          <p:nvPr/>
        </p:nvSpPr>
        <p:spPr>
          <a:xfrm>
            <a:off x="252919" y="1123837"/>
            <a:ext cx="2947482" cy="4601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b="0" kern="1200" spc="-100" baseline="0">
                <a:solidFill>
                  <a:schemeClr val="tx1">
                    <a:lumMod val="65000"/>
                    <a:lumOff val="35000"/>
                  </a:schemeClr>
                </a:solidFill>
                <a:latin typeface="+mj-lt"/>
                <a:ea typeface="+mj-ea"/>
                <a:cs typeface="+mj-cs"/>
              </a:defRPr>
            </a:lvl1pPr>
          </a:lstStyle>
          <a:p>
            <a:r>
              <a:rPr lang="en-US" sz="4800" dirty="0">
                <a:solidFill>
                  <a:schemeClr val="bg1"/>
                </a:solidFill>
              </a:rPr>
              <a:t>Quick Discussion Forum Grader</a:t>
            </a:r>
          </a:p>
        </p:txBody>
      </p:sp>
      <p:pic>
        <p:nvPicPr>
          <p:cNvPr id="6" name="Picture 5" descr="A screenshot of a cell phone&#10;&#10;Description automatically generated">
            <a:extLst>
              <a:ext uri="{FF2B5EF4-FFF2-40B4-BE49-F238E27FC236}">
                <a16:creationId xmlns:a16="http://schemas.microsoft.com/office/drawing/2014/main" id="{050FFEAA-1CA3-7B43-B744-DD374AE10058}"/>
              </a:ext>
            </a:extLst>
          </p:cNvPr>
          <p:cNvPicPr>
            <a:picLocks noChangeAspect="1"/>
          </p:cNvPicPr>
          <p:nvPr/>
        </p:nvPicPr>
        <p:blipFill>
          <a:blip r:embed="rId3"/>
          <a:stretch>
            <a:fillRect/>
          </a:stretch>
        </p:blipFill>
        <p:spPr>
          <a:xfrm>
            <a:off x="7970156" y="320223"/>
            <a:ext cx="3632200" cy="3670300"/>
          </a:xfrm>
          <a:prstGeom prst="rect">
            <a:avLst/>
          </a:prstGeom>
        </p:spPr>
      </p:pic>
      <p:sp>
        <p:nvSpPr>
          <p:cNvPr id="7" name="Rectangle 6">
            <a:extLst>
              <a:ext uri="{FF2B5EF4-FFF2-40B4-BE49-F238E27FC236}">
                <a16:creationId xmlns:a16="http://schemas.microsoft.com/office/drawing/2014/main" id="{1DC25E56-FF64-544A-9D2B-B81967F47EB8}"/>
              </a:ext>
            </a:extLst>
          </p:cNvPr>
          <p:cNvSpPr/>
          <p:nvPr/>
        </p:nvSpPr>
        <p:spPr>
          <a:xfrm>
            <a:off x="7970156" y="320223"/>
            <a:ext cx="3632200" cy="36703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272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431</Words>
  <Application>Microsoft Macintosh PowerPoint</Application>
  <PresentationFormat>Widescreen</PresentationFormat>
  <Paragraphs>69</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Corbel</vt:lpstr>
      <vt:lpstr>Open Sans</vt:lpstr>
      <vt:lpstr>Open Sans SemiBold</vt:lpstr>
      <vt:lpstr>Times</vt:lpstr>
      <vt:lpstr>Wingdings 2</vt:lpstr>
      <vt:lpstr>Frame</vt:lpstr>
      <vt:lpstr>Discussion Forums as assessment</vt:lpstr>
      <vt:lpstr>Once upon a time…</vt:lpstr>
      <vt:lpstr>PowerPoint Presentation</vt:lpstr>
      <vt:lpstr>Most important component to reach course objectives.</vt:lpstr>
      <vt:lpstr>Discussion forum  as  organic  dialogue.</vt:lpstr>
      <vt:lpstr>PowerPoint Presentation</vt:lpstr>
      <vt:lpstr>Types of approaches</vt:lpstr>
      <vt:lpstr>PowerPoint Presentation</vt:lpstr>
      <vt:lpstr>PowerPoint Presentation</vt:lpstr>
      <vt:lpstr>Types of feedback</vt:lpstr>
      <vt:lpstr>PowerPoint Presentation</vt:lpstr>
      <vt:lpstr>Recommendations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Forums</dc:title>
  <dc:creator>Thomas, Stephen</dc:creator>
  <cp:lastModifiedBy>Thomas, Stephen</cp:lastModifiedBy>
  <cp:revision>2</cp:revision>
  <dcterms:created xsi:type="dcterms:W3CDTF">2020-08-18T13:49:31Z</dcterms:created>
  <dcterms:modified xsi:type="dcterms:W3CDTF">2020-08-19T14:03:56Z</dcterms:modified>
</cp:coreProperties>
</file>